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4" r:id="rId4"/>
    <p:sldId id="268" r:id="rId5"/>
    <p:sldId id="265" r:id="rId6"/>
    <p:sldId id="267" r:id="rId7"/>
    <p:sldId id="260" r:id="rId8"/>
    <p:sldId id="262" r:id="rId9"/>
    <p:sldId id="261" r:id="rId10"/>
    <p:sldId id="263" r:id="rId11"/>
    <p:sldId id="266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5F3BF-7DE9-42CF-9F05-24F4E1F60047}" v="58" dt="2023-04-06T16:14:42.28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60" d="100"/>
          <a:sy n="6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7" y="-393700"/>
            <a:ext cx="18135603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2" y="9753113"/>
            <a:ext cx="24272676" cy="1721335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/>
          <a:lstStyle>
            <a:lvl1pPr defTabSz="523036">
              <a:defRPr sz="6847" b="1">
                <a:gradFill flip="none" rotWithShape="1">
                  <a:gsLst>
                    <a:gs pos="0">
                      <a:srgbClr val="DDDDDD"/>
                    </a:gs>
                    <a:gs pos="100000">
                      <a:srgbClr val="DDDDDD"/>
                    </a:gs>
                  </a:gsLst>
                  <a:lin ang="4951132" scaled="0"/>
                </a:gradFill>
              </a:defRPr>
            </a:lvl1pPr>
          </a:lstStyle>
          <a:p>
            <a:r>
              <a:rPr dirty="0"/>
              <a:t>Modelação e Visualização Tridimensional em Arquitectura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4" y="11778499"/>
            <a:ext cx="24026922" cy="1919034"/>
            <a:chOff x="-1" y="0"/>
            <a:chExt cx="24026921" cy="1919033"/>
          </a:xfrm>
        </p:grpSpPr>
        <p:sp>
          <p:nvSpPr>
            <p:cNvPr id="120" name="Linha"/>
            <p:cNvSpPr/>
            <p:nvPr/>
          </p:nvSpPr>
          <p:spPr>
            <a:xfrm>
              <a:off x="-2" y="-1"/>
              <a:ext cx="23876674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3" cy="1674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" y="64830"/>
              <a:ext cx="5080003" cy="1854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7" y="260664"/>
              <a:ext cx="6561634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Mestrado Integrado em Arquitectura</a:t>
              </a:r>
            </a:p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Ano Lectivo 2022-2023 2º Semestre</a:t>
              </a:r>
            </a:p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Docente - Nuno Alão              3º Ano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Axonometria dos Pisos Subterrâneos 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0CA90E12-5AC0-6090-239E-9E229893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237" y="0"/>
            <a:ext cx="7341524" cy="114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297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Axonometria dos Pisos Térreo e Elevados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3A1C310A-7A1F-777F-DA86-C1849E913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377" b="2350"/>
          <a:stretch/>
        </p:blipFill>
        <p:spPr>
          <a:xfrm>
            <a:off x="8517744" y="0"/>
            <a:ext cx="7348510" cy="114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58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2" y="9770047"/>
            <a:ext cx="24384004" cy="1721335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Anastasia </a:t>
            </a:r>
            <a:r>
              <a:rPr lang="pt-PT" sz="6400" cap="small" dirty="0" err="1"/>
              <a:t>Burneuskaya</a:t>
            </a:r>
            <a:endParaRPr sz="6400" cap="small" dirty="0"/>
          </a:p>
        </p:txBody>
      </p:sp>
      <p:sp>
        <p:nvSpPr>
          <p:cNvPr id="130" name="20170000"/>
          <p:cNvSpPr txBox="1"/>
          <p:nvPr/>
        </p:nvSpPr>
        <p:spPr>
          <a:xfrm>
            <a:off x="2191878" y="7018866"/>
            <a:ext cx="11823942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indent="914400" defTabSz="2257720">
              <a:defRPr sz="1900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pt-PT" dirty="0"/>
              <a:t>20201260</a:t>
            </a:r>
            <a:endParaRPr dirty="0"/>
          </a:p>
        </p:txBody>
      </p:sp>
      <p:grpSp>
        <p:nvGrpSpPr>
          <p:cNvPr id="136" name="Agrupar"/>
          <p:cNvGrpSpPr/>
          <p:nvPr/>
        </p:nvGrpSpPr>
        <p:grpSpPr>
          <a:xfrm>
            <a:off x="253664" y="11778499"/>
            <a:ext cx="24026922" cy="1919034"/>
            <a:chOff x="-1" y="0"/>
            <a:chExt cx="24026921" cy="1919033"/>
          </a:xfrm>
        </p:grpSpPr>
        <p:sp>
          <p:nvSpPr>
            <p:cNvPr id="131" name="Linha"/>
            <p:cNvSpPr/>
            <p:nvPr/>
          </p:nvSpPr>
          <p:spPr>
            <a:xfrm>
              <a:off x="-2" y="-1"/>
              <a:ext cx="23876674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  <p:pic>
          <p:nvPicPr>
            <p:cNvPr id="132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3" cy="1674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" y="64830"/>
              <a:ext cx="5080003" cy="1854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MGeG"/>
            <p:cNvSpPr txBox="1"/>
            <p:nvPr/>
          </p:nvSpPr>
          <p:spPr>
            <a:xfrm>
              <a:off x="10501403" y="98849"/>
              <a:ext cx="5809517" cy="1721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00" b="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rPr dirty="0"/>
                <a:t>MVTA</a:t>
              </a:r>
            </a:p>
          </p:txBody>
        </p:sp>
        <p:sp>
          <p:nvSpPr>
            <p:cNvPr id="135" name="Mestrado Integrado em Arquitectura…"/>
            <p:cNvSpPr txBox="1"/>
            <p:nvPr/>
          </p:nvSpPr>
          <p:spPr>
            <a:xfrm>
              <a:off x="17465287" y="260664"/>
              <a:ext cx="6561634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Mestrado Integrado em Arquitectura</a:t>
              </a:r>
            </a:p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Ano Lectivo 2022-2023 2º Semestre</a:t>
              </a:r>
            </a:p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Docente - Nuno Alão              3º Ano  </a:t>
              </a:r>
            </a:p>
          </p:txBody>
        </p:sp>
      </p:grpSp>
      <p:pic>
        <p:nvPicPr>
          <p:cNvPr id="4" name="Imagem 3" descr="Mulher de óculos olhando para o lado&#10;&#10;Descrição gerada automaticamente">
            <a:extLst>
              <a:ext uri="{FF2B5EF4-FFF2-40B4-BE49-F238E27FC236}">
                <a16:creationId xmlns:a16="http://schemas.microsoft.com/office/drawing/2014/main" id="{771B6776-FFAA-81B9-C40A-1685DE143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953" y="0"/>
            <a:ext cx="9770047" cy="9770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Agrupar"/>
          <p:cNvGrpSpPr/>
          <p:nvPr/>
        </p:nvGrpSpPr>
        <p:grpSpPr>
          <a:xfrm>
            <a:off x="253666" y="11778499"/>
            <a:ext cx="24026920" cy="1919034"/>
            <a:chOff x="0" y="0"/>
            <a:chExt cx="24026919" cy="1919033"/>
          </a:xfrm>
        </p:grpSpPr>
        <p:sp>
          <p:nvSpPr>
            <p:cNvPr id="138" name="Linha"/>
            <p:cNvSpPr/>
            <p:nvPr/>
          </p:nvSpPr>
          <p:spPr>
            <a:xfrm>
              <a:off x="-1" y="-1"/>
              <a:ext cx="23876669" cy="1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  <p:pic>
          <p:nvPicPr>
            <p:cNvPr id="139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2" y="154551"/>
              <a:ext cx="3493173" cy="16747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" y="64830"/>
              <a:ext cx="5080002" cy="1854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MGeG"/>
            <p:cNvSpPr txBox="1"/>
            <p:nvPr/>
          </p:nvSpPr>
          <p:spPr>
            <a:xfrm>
              <a:off x="10501403" y="98849"/>
              <a:ext cx="5809517" cy="1721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00" b="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r>
                <a:rPr dirty="0"/>
                <a:t>MVTA</a:t>
              </a:r>
            </a:p>
          </p:txBody>
        </p:sp>
        <p:sp>
          <p:nvSpPr>
            <p:cNvPr id="142" name="Mestrado Integrado em Arquitectura…"/>
            <p:cNvSpPr txBox="1"/>
            <p:nvPr/>
          </p:nvSpPr>
          <p:spPr>
            <a:xfrm>
              <a:off x="17465285" y="260663"/>
              <a:ext cx="6561634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Mestrado Integrado em Arquitectura</a:t>
              </a:r>
            </a:p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Ano Lectivo 2022-2023 2º Semestre</a:t>
              </a:r>
            </a:p>
            <a:p>
              <a:pPr algn="l">
                <a:defRPr>
                  <a:solidFill>
                    <a:srgbClr val="D5D5D5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rPr dirty="0"/>
                <a:t>Docente - Nuno Alão              3º Ano  </a:t>
              </a:r>
            </a:p>
          </p:txBody>
        </p:sp>
      </p:grpSp>
      <p:sp>
        <p:nvSpPr>
          <p:cNvPr id="144" name="ÍNDICE"/>
          <p:cNvSpPr txBox="1"/>
          <p:nvPr/>
        </p:nvSpPr>
        <p:spPr>
          <a:xfrm>
            <a:off x="802044" y="4670390"/>
            <a:ext cx="143294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929292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/>
              <a:t>ÍNDICE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B8A7D2-7844-3F49-64F5-2866C4B69935}"/>
              </a:ext>
            </a:extLst>
          </p:cNvPr>
          <p:cNvSpPr txBox="1"/>
          <p:nvPr/>
        </p:nvSpPr>
        <p:spPr>
          <a:xfrm>
            <a:off x="488717" y="688347"/>
            <a:ext cx="23406565" cy="10919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pt-PT" sz="2800" b="1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PT" sz="2800" u="sng" dirty="0">
                <a:solidFill>
                  <a:schemeClr val="bg2">
                    <a:lumMod val="75000"/>
                  </a:schemeClr>
                </a:solidFill>
              </a:rPr>
              <a:t> Museu de Arte de São Paulo – Arq. Lina Bo Bardi</a:t>
            </a:r>
          </a:p>
          <a:p>
            <a:pPr algn="l">
              <a:lnSpc>
                <a:spcPct val="150000"/>
              </a:lnSpc>
            </a:pPr>
            <a:endParaRPr lang="pt-PT" sz="2400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Trabalho de Grupo –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Anastasia Burneuskaya, 20201260 / Catarina Freitas, 20201329 / Hélio Tavares, 20201275 / Margarida Terras, 20201228 / Rita Valadas, 20201246 – Turma 3F</a:t>
            </a:r>
          </a:p>
          <a:p>
            <a:pPr algn="l">
              <a:lnSpc>
                <a:spcPct val="150000"/>
              </a:lnSpc>
            </a:pPr>
            <a:endParaRPr lang="pt-PT" sz="2400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pt-PT" sz="2400" u="sng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pt-PT" sz="2400" u="sng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pt-PT" sz="2400" u="sng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  Modelo Tridimensional</a:t>
            </a:r>
            <a:endParaRPr lang="pt-PT" sz="2400" u="sng" dirty="0">
              <a:solidFill>
                <a:schemeClr val="bg2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PT" sz="2400" b="0" dirty="0">
                <a:solidFill>
                  <a:schemeClr val="bg2">
                    <a:lumMod val="75000"/>
                  </a:schemeClr>
                </a:solidFill>
              </a:rPr>
              <a:t>Plantas dos Pisos Subterrâneos </a:t>
            </a: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PT" sz="2400" b="0" dirty="0">
                <a:solidFill>
                  <a:schemeClr val="bg2">
                    <a:lumMod val="75000"/>
                  </a:schemeClr>
                </a:solidFill>
              </a:rPr>
              <a:t>Plantas dos Pisos Térreos e Elevados</a:t>
            </a: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Cortes Transversal e Longitudinal</a:t>
            </a: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PT" sz="2400" b="0" dirty="0">
                <a:solidFill>
                  <a:schemeClr val="bg2">
                    <a:lumMod val="75000"/>
                  </a:schemeClr>
                </a:solidFill>
              </a:rPr>
              <a:t>Axonometria dos Pisos Subterrâneos </a:t>
            </a: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pt-PT" sz="2400" b="0" dirty="0">
                <a:solidFill>
                  <a:schemeClr val="bg2">
                    <a:lumMod val="75000"/>
                  </a:schemeClr>
                </a:solidFill>
              </a:rPr>
              <a:t>Axonometria dos Pisos Térreos e Elevados</a:t>
            </a:r>
          </a:p>
          <a:p>
            <a:pPr algn="l">
              <a:lnSpc>
                <a:spcPct val="150000"/>
              </a:lnSpc>
            </a:pPr>
            <a:endParaRPr lang="pt-PT" sz="2400" b="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Museu de Arte de São Paulo – Arq. Lina Bo Bardi</a:t>
              </a: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1026" name="Picture 2" descr="Museu de Arte de São Paulo – Wikipédia, a enciclopédia livre">
            <a:extLst>
              <a:ext uri="{FF2B5EF4-FFF2-40B4-BE49-F238E27FC236}">
                <a16:creationId xmlns:a16="http://schemas.microsoft.com/office/drawing/2014/main" id="{101A1BFB-CC8F-4ADF-E4AE-747F84A8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7" y="2735580"/>
            <a:ext cx="10088938" cy="64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a Bo Bardi photography series by Leonardo Finotti – The São Paulo Museum  of Art, São Paulo. | Museum architecture, Photography series, Modernist  architects">
            <a:extLst>
              <a:ext uri="{FF2B5EF4-FFF2-40B4-BE49-F238E27FC236}">
                <a16:creationId xmlns:a16="http://schemas.microsoft.com/office/drawing/2014/main" id="{4AE9119B-65DF-5E49-C664-2BCB85AB6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792" y="2735580"/>
            <a:ext cx="10088938" cy="64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1832B1-C98A-ECE9-90F9-35C3DD7D4B16}"/>
              </a:ext>
            </a:extLst>
          </p:cNvPr>
          <p:cNvSpPr txBox="1"/>
          <p:nvPr/>
        </p:nvSpPr>
        <p:spPr>
          <a:xfrm>
            <a:off x="399790" y="505884"/>
            <a:ext cx="24384004" cy="1131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pt-PT" sz="2400" b="1" dirty="0">
                <a:solidFill>
                  <a:schemeClr val="bg2">
                    <a:lumMod val="75000"/>
                  </a:schemeClr>
                </a:solidFill>
              </a:rPr>
              <a:t>Trabalho de Grupo –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Anastasia Burneuskaya, 20201260 / Catarina Freitas, 20201329 / Hélio Tavares, 20201275 / Margarida Terras, 20201228 / Rita Valadas, 20201246 – Turma 3F</a:t>
            </a:r>
          </a:p>
        </p:txBody>
      </p:sp>
    </p:spTree>
    <p:extLst>
      <p:ext uri="{BB962C8B-B14F-4D97-AF65-F5344CB8AC3E}">
        <p14:creationId xmlns:p14="http://schemas.microsoft.com/office/powerpoint/2010/main" val="13932475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Modelo Tridimensional - Exterior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3" name="Imagem 2" descr="Uma imagem com texto, captura de ecrã, interior, ecrã&#10;&#10;Descrição gerada automaticamente">
            <a:extLst>
              <a:ext uri="{FF2B5EF4-FFF2-40B4-BE49-F238E27FC236}">
                <a16:creationId xmlns:a16="http://schemas.microsoft.com/office/drawing/2014/main" id="{87707185-E7AE-95CC-CCFD-BDAA6367D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6" t="26896" r="29035" b="25871"/>
          <a:stretch/>
        </p:blipFill>
        <p:spPr>
          <a:xfrm>
            <a:off x="14749424" y="5801026"/>
            <a:ext cx="8787759" cy="54605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A75AA82-A489-37BB-121B-469C89155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0889" r="26292" b="19556"/>
          <a:stretch/>
        </p:blipFill>
        <p:spPr>
          <a:xfrm>
            <a:off x="5240694" y="-209746"/>
            <a:ext cx="13902610" cy="623799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A5FB7FF-FF0D-694C-04A9-9B1485094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4" t="41743" r="32167" b="21943"/>
          <a:stretch/>
        </p:blipFill>
        <p:spPr>
          <a:xfrm>
            <a:off x="2083974" y="6354296"/>
            <a:ext cx="9298406" cy="480843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53A8C3-9E87-4E0C-5590-D50F844C46CB}"/>
              </a:ext>
            </a:extLst>
          </p:cNvPr>
          <p:cNvSpPr txBox="1"/>
          <p:nvPr/>
        </p:nvSpPr>
        <p:spPr>
          <a:xfrm>
            <a:off x="2083974" y="5499365"/>
            <a:ext cx="1072134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Vista de Frente</a:t>
            </a:r>
          </a:p>
        </p:txBody>
      </p:sp>
    </p:spTree>
    <p:extLst>
      <p:ext uri="{BB962C8B-B14F-4D97-AF65-F5344CB8AC3E}">
        <p14:creationId xmlns:p14="http://schemas.microsoft.com/office/powerpoint/2010/main" val="333062922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Modelo Tridimensional - Interior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2" name="Imagem 1" descr="Uma imagem com texto, captura de ecrã, computador, ecrã&#10;&#10;Descrição gerada automaticamente">
            <a:extLst>
              <a:ext uri="{FF2B5EF4-FFF2-40B4-BE49-F238E27FC236}">
                <a16:creationId xmlns:a16="http://schemas.microsoft.com/office/drawing/2014/main" id="{A07ADAC9-8EF9-35A3-A8BA-3E3675E6C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4668" r="25068" b="16732"/>
          <a:stretch/>
        </p:blipFill>
        <p:spPr>
          <a:xfrm>
            <a:off x="12532097" y="3235950"/>
            <a:ext cx="11082283" cy="6028203"/>
          </a:xfrm>
          <a:prstGeom prst="rect">
            <a:avLst/>
          </a:prstGeom>
        </p:spPr>
      </p:pic>
      <p:pic>
        <p:nvPicPr>
          <p:cNvPr id="3" name="Imagem 2" descr="Uma imagem com diagrama&#10;&#10;Descrição gerada automaticamente">
            <a:extLst>
              <a:ext uri="{FF2B5EF4-FFF2-40B4-BE49-F238E27FC236}">
                <a16:creationId xmlns:a16="http://schemas.microsoft.com/office/drawing/2014/main" id="{693B46AB-275F-AF7D-9325-073CCE08F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24668" r="25657" b="16732"/>
          <a:stretch/>
        </p:blipFill>
        <p:spPr>
          <a:xfrm>
            <a:off x="1128959" y="3235950"/>
            <a:ext cx="10722946" cy="60282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3C7AA3-76C9-1DA4-DCBB-2EF2266CB263}"/>
              </a:ext>
            </a:extLst>
          </p:cNvPr>
          <p:cNvSpPr txBox="1"/>
          <p:nvPr/>
        </p:nvSpPr>
        <p:spPr>
          <a:xfrm>
            <a:off x="-3063240" y="10069681"/>
            <a:ext cx="1072134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Vista do Piso  -1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C0716E-9175-3788-E802-2A995226D95C}"/>
              </a:ext>
            </a:extLst>
          </p:cNvPr>
          <p:cNvSpPr txBox="1"/>
          <p:nvPr/>
        </p:nvSpPr>
        <p:spPr>
          <a:xfrm>
            <a:off x="8600177" y="10069681"/>
            <a:ext cx="1072134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Vista do Piso 1</a:t>
            </a:r>
          </a:p>
        </p:txBody>
      </p:sp>
    </p:spTree>
    <p:extLst>
      <p:ext uri="{BB962C8B-B14F-4D97-AF65-F5344CB8AC3E}">
        <p14:creationId xmlns:p14="http://schemas.microsoft.com/office/powerpoint/2010/main" val="31606823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Plantas dos Pisos Subterrâneos 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3" name="Imagem 2" descr="Uma imagem com diagrama&#10;&#10;Descrição gerada automaticamente">
            <a:extLst>
              <a:ext uri="{FF2B5EF4-FFF2-40B4-BE49-F238E27FC236}">
                <a16:creationId xmlns:a16="http://schemas.microsoft.com/office/drawing/2014/main" id="{CAFA7F3A-E3CC-DF1E-D84E-C1421040A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388" r="48217" b="14573"/>
          <a:stretch/>
        </p:blipFill>
        <p:spPr>
          <a:xfrm>
            <a:off x="12204024" y="1048976"/>
            <a:ext cx="8938436" cy="7410592"/>
          </a:xfrm>
          <a:prstGeom prst="rect">
            <a:avLst/>
          </a:prstGeom>
        </p:spPr>
      </p:pic>
      <p:pic>
        <p:nvPicPr>
          <p:cNvPr id="11" name="Imagem 10" descr="Uma imagem com diagrama&#10;&#10;Descrição gerada automaticamente">
            <a:extLst>
              <a:ext uri="{FF2B5EF4-FFF2-40B4-BE49-F238E27FC236}">
                <a16:creationId xmlns:a16="http://schemas.microsoft.com/office/drawing/2014/main" id="{9406BBF2-86BA-751C-1B94-9F8331F2C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6048" r="45194" b="13981"/>
          <a:stretch/>
        </p:blipFill>
        <p:spPr>
          <a:xfrm>
            <a:off x="2452576" y="1325422"/>
            <a:ext cx="9739424" cy="71979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Plantas dos Pisos Térreos e Elevados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3" name="Imagem 2" descr="Uma imagem com diagrama&#10;&#10;Descrição gerada automaticamente">
            <a:extLst>
              <a:ext uri="{FF2B5EF4-FFF2-40B4-BE49-F238E27FC236}">
                <a16:creationId xmlns:a16="http://schemas.microsoft.com/office/drawing/2014/main" id="{350851D1-FFC2-A089-6A07-BE9A21CD1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2" t="16660" r="38246" b="12414"/>
          <a:stretch/>
        </p:blipFill>
        <p:spPr>
          <a:xfrm>
            <a:off x="7893916" y="1983917"/>
            <a:ext cx="8851607" cy="72961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C16498E-0F3A-A436-86AD-5814C51BFF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16" t="13577" r="35078" b="9937"/>
          <a:stretch/>
        </p:blipFill>
        <p:spPr>
          <a:xfrm>
            <a:off x="0" y="1697942"/>
            <a:ext cx="8285802" cy="786809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4533E3-BF6D-9ABA-3C9C-81920CBA92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67" t="11876" r="9623" b="11638"/>
          <a:stretch/>
        </p:blipFill>
        <p:spPr>
          <a:xfrm>
            <a:off x="16353637" y="1542594"/>
            <a:ext cx="8030363" cy="78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59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Exerc. 2.1 - Spirula"/>
          <p:cNvGrpSpPr/>
          <p:nvPr/>
        </p:nvGrpSpPr>
        <p:grpSpPr>
          <a:xfrm>
            <a:off x="-3" y="11488779"/>
            <a:ext cx="24384005" cy="1721337"/>
            <a:chOff x="-1" y="-1"/>
            <a:chExt cx="24384004" cy="1721336"/>
          </a:xfrm>
        </p:grpSpPr>
        <p:sp>
          <p:nvSpPr>
            <p:cNvPr id="146" name="Retângulo"/>
            <p:cNvSpPr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defRPr sz="100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7" name="Exerc. 1.1 - Superfície Parabólica"/>
            <p:cNvSpPr txBox="1"/>
            <p:nvPr/>
          </p:nvSpPr>
          <p:spPr>
            <a:xfrm>
              <a:off x="-1" y="-1"/>
              <a:ext cx="24384004" cy="1721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/>
            <a:p>
              <a:pPr lvl="8" algn="l">
                <a:defRPr sz="10000">
                  <a:solidFill>
                    <a:srgbClr val="FFFFFF"/>
                  </a:solidFill>
                </a:defRPr>
              </a:pPr>
              <a:r>
                <a:rPr lang="pt-PT" dirty="0"/>
                <a:t>  </a:t>
              </a:r>
              <a:r>
                <a:rPr lang="pt-PT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</a:p>
            <a:p>
              <a:pPr marL="1143000" lvl="4" indent="-1143000" algn="l">
                <a:buFont typeface="Arial" panose="020B0604020202020204" pitchFamily="34" charset="0"/>
                <a:buChar char="•"/>
                <a:defRPr sz="10000">
                  <a:solidFill>
                    <a:srgbClr val="FFFFFF"/>
                  </a:solidFill>
                </a:defRPr>
              </a:pPr>
              <a:r>
                <a:rPr lang="pt-PT" sz="7600" dirty="0">
                  <a:solidFill>
                    <a:schemeClr val="bg1">
                      <a:lumMod val="95000"/>
                    </a:schemeClr>
                  </a:solidFill>
                </a:rPr>
                <a:t>Cortes</a:t>
              </a:r>
              <a:endParaRPr lang="pt-PT" sz="7600" b="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lvl="8" algn="l">
                <a:defRPr sz="10000">
                  <a:solidFill>
                    <a:srgbClr val="FFFFFF"/>
                  </a:solidFill>
                </a:defRPr>
              </a:pPr>
              <a:endParaRPr lang="pt-PT" dirty="0"/>
            </a:p>
          </p:txBody>
        </p:sp>
      </p:grpSp>
      <p:pic>
        <p:nvPicPr>
          <p:cNvPr id="5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FC0120D0-E697-23AF-62C4-383DDE56F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880" r="7037" b="24042"/>
          <a:stretch/>
        </p:blipFill>
        <p:spPr>
          <a:xfrm>
            <a:off x="3945466" y="4072467"/>
            <a:ext cx="16493066" cy="44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570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221</Words>
  <Application>Microsoft Macintosh PowerPoint</Application>
  <PresentationFormat>Personalizar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Catarina Freitas</dc:creator>
  <cp:lastModifiedBy>Anastásia Burneuskaya</cp:lastModifiedBy>
  <cp:revision>3</cp:revision>
  <dcterms:modified xsi:type="dcterms:W3CDTF">2023-04-09T13:19:35Z</dcterms:modified>
</cp:coreProperties>
</file>