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44" y="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t>Modelação Geométrica e Generativa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19" cy="1919032"/>
            <a:chOff x="0" y="0"/>
            <a:chExt cx="24026917" cy="1919030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60664"/>
              <a:ext cx="6561633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Mestrado Integrado em Arquitectura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Ano Lectivo 2021-2022 1º Semestre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Docente - Nuno Alão              4º Ano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2</a:t>
            </a:r>
            <a:r>
              <a:rPr sz="6000" dirty="0"/>
              <a:t>.</a:t>
            </a:r>
            <a:r>
              <a:rPr lang="pt-PT" sz="6000" dirty="0"/>
              <a:t>3</a:t>
            </a:r>
            <a:r>
              <a:rPr sz="6000" dirty="0"/>
              <a:t>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 err="1"/>
              <a:t>Nautilus</a:t>
            </a:r>
            <a:r>
              <a:rPr lang="pt-PT" sz="6000" dirty="0"/>
              <a:t>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>
            <a:cxnSpLocks/>
          </p:cNvCxnSpPr>
          <p:nvPr/>
        </p:nvCxnSpPr>
        <p:spPr>
          <a:xfrm>
            <a:off x="12192000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m 2" descr="Uma imagem com aparelho&#10;&#10;Descrição gerada automaticamente">
            <a:extLst>
              <a:ext uri="{FF2B5EF4-FFF2-40B4-BE49-F238E27FC236}">
                <a16:creationId xmlns:a16="http://schemas.microsoft.com/office/drawing/2014/main" id="{09849DFD-BDDC-4AE9-87DF-B979D29A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1622332"/>
            <a:ext cx="11610058" cy="86392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CCC148-156D-4C52-80C6-0DE215076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268" y="1622332"/>
            <a:ext cx="10515715" cy="83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67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675913-B80F-480B-A6EB-0F2FEAC7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7" y="1717900"/>
            <a:ext cx="10294650" cy="8543700"/>
          </a:xfrm>
          <a:prstGeom prst="rect">
            <a:avLst/>
          </a:prstGeom>
        </p:spPr>
      </p:pic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2</a:t>
            </a:r>
            <a:r>
              <a:rPr sz="6000" dirty="0"/>
              <a:t>.</a:t>
            </a:r>
            <a:r>
              <a:rPr lang="pt-PT" sz="6000" dirty="0"/>
              <a:t>4</a:t>
            </a:r>
            <a:r>
              <a:rPr sz="6000" dirty="0"/>
              <a:t>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/>
              <a:t>Caracol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>
            <a:cxnSpLocks/>
          </p:cNvCxnSpPr>
          <p:nvPr/>
        </p:nvCxnSpPr>
        <p:spPr>
          <a:xfrm>
            <a:off x="12192000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Imagem 5" descr="Uma imagem com molusco, invertebrado, vermelho, caracol&#10;&#10;Descrição gerada automaticamente">
            <a:extLst>
              <a:ext uri="{FF2B5EF4-FFF2-40B4-BE49-F238E27FC236}">
                <a16:creationId xmlns:a16="http://schemas.microsoft.com/office/drawing/2014/main" id="{334D258A-665F-4689-8A7E-FA8729519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167" y="1507311"/>
            <a:ext cx="10464514" cy="85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05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2</a:t>
            </a:r>
            <a:r>
              <a:rPr sz="6000" dirty="0"/>
              <a:t>.</a:t>
            </a:r>
            <a:r>
              <a:rPr lang="pt-PT" sz="6000" dirty="0"/>
              <a:t>5</a:t>
            </a:r>
            <a:r>
              <a:rPr sz="6000" dirty="0"/>
              <a:t>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/>
              <a:t>Caramujo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>
            <a:cxnSpLocks/>
          </p:cNvCxnSpPr>
          <p:nvPr/>
        </p:nvCxnSpPr>
        <p:spPr>
          <a:xfrm>
            <a:off x="12192000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3ACE729-85FB-46AF-A6F7-A630FA3A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48" y="98799"/>
            <a:ext cx="10276298" cy="10818583"/>
          </a:xfrm>
          <a:prstGeom prst="rect">
            <a:avLst/>
          </a:prstGeom>
        </p:spPr>
      </p:pic>
      <p:pic>
        <p:nvPicPr>
          <p:cNvPr id="6" name="Imagem 5" descr="Uma imagem com molusco&#10;&#10;Descrição gerada automaticamente">
            <a:extLst>
              <a:ext uri="{FF2B5EF4-FFF2-40B4-BE49-F238E27FC236}">
                <a16:creationId xmlns:a16="http://schemas.microsoft.com/office/drawing/2014/main" id="{3F617C0E-1C2C-4D2F-B142-F867006C1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599" y="1407249"/>
            <a:ext cx="10688334" cy="86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72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dirty="0"/>
              <a:t>         </a:t>
            </a:r>
            <a:r>
              <a:rPr lang="pt-PT" sz="6400" cap="small" dirty="0"/>
              <a:t>João Maria de Oliveira Martins Bastos de Almeida                 </a:t>
            </a:r>
            <a:endParaRPr sz="6400" cap="small" dirty="0"/>
          </a:p>
        </p:txBody>
      </p:sp>
      <p:sp>
        <p:nvSpPr>
          <p:cNvPr id="127" name="Foto do Aluno"/>
          <p:cNvSpPr/>
          <p:nvPr/>
        </p:nvSpPr>
        <p:spPr>
          <a:xfrm>
            <a:off x="14238003" y="-9137"/>
            <a:ext cx="10126862" cy="977360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Foto do Aluno</a:t>
            </a:r>
          </a:p>
        </p:txBody>
      </p:sp>
      <p:sp>
        <p:nvSpPr>
          <p:cNvPr id="128" name="20170000"/>
          <p:cNvSpPr txBox="1"/>
          <p:nvPr/>
        </p:nvSpPr>
        <p:spPr>
          <a:xfrm>
            <a:off x="2191879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PT" dirty="0"/>
              <a:t>20181145</a:t>
            </a:r>
            <a:endParaRPr dirty="0"/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19" cy="1919032"/>
            <a:chOff x="0" y="0"/>
            <a:chExt cx="24026917" cy="1919030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t>MGeG</a:t>
              </a:r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60664"/>
              <a:ext cx="6561633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Mestrado Integrado em Arquitectura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Ano Lectivo 2021-2022 1º Semestre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Docente - Nuno Alão              4º Ano  </a:t>
              </a:r>
            </a:p>
          </p:txBody>
        </p:sp>
      </p:grpSp>
      <p:pic>
        <p:nvPicPr>
          <p:cNvPr id="3" name="Imagem 2" descr="Uma imagem com pessoa, exterior, árvore, sorriso&#10;&#10;Descrição gerada automaticamente">
            <a:extLst>
              <a:ext uri="{FF2B5EF4-FFF2-40B4-BE49-F238E27FC236}">
                <a16:creationId xmlns:a16="http://schemas.microsoft.com/office/drawing/2014/main" id="{079422AD-66A7-4789-9042-E4B8E7421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"/>
          <a:stretch/>
        </p:blipFill>
        <p:spPr>
          <a:xfrm>
            <a:off x="14218868" y="0"/>
            <a:ext cx="10165132" cy="9764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7" cy="1919032"/>
            <a:chOff x="0" y="0"/>
            <a:chExt cx="24026917" cy="1919030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t>MGeG</a:t>
              </a:r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60664"/>
              <a:ext cx="6561633" cy="1462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Mestrado Integrado em Arquitectura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Ano Lectivo 2021-2022 1º Semestre</a:t>
              </a: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t>Docente - Nuno Alão              4º Ano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539406" y="1176042"/>
            <a:ext cx="143294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dirty="0"/>
              <a:t>ÍNDICE</a:t>
            </a: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3DC2A8D6-892D-48AA-A0FC-9FE421D845FF}"/>
              </a:ext>
            </a:extLst>
          </p:cNvPr>
          <p:cNvSpPr txBox="1"/>
          <p:nvPr/>
        </p:nvSpPr>
        <p:spPr>
          <a:xfrm>
            <a:off x="2013527" y="1835340"/>
            <a:ext cx="15705425" cy="968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ÍNDICE">
            <a:extLst>
              <a:ext uri="{FF2B5EF4-FFF2-40B4-BE49-F238E27FC236}">
                <a16:creationId xmlns:a16="http://schemas.microsoft.com/office/drawing/2014/main" id="{401A6352-4F51-44D0-B9BE-DB7605D5B4A9}"/>
              </a:ext>
            </a:extLst>
          </p:cNvPr>
          <p:cNvSpPr txBox="1"/>
          <p:nvPr/>
        </p:nvSpPr>
        <p:spPr>
          <a:xfrm>
            <a:off x="3255877" y="2054426"/>
            <a:ext cx="9709902" cy="924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>
              <a:lnSpc>
                <a:spcPct val="250000"/>
              </a:lnSpc>
            </a:pPr>
            <a:r>
              <a:rPr lang="pt-PT" sz="25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  Poliedros e respetivos duais</a:t>
            </a: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1.1. Cubo, cubo truncado e respetivo dual</a:t>
            </a: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1.2. Dodecaedro, dodecaedro truncado e respetivo dual</a:t>
            </a:r>
          </a:p>
          <a:p>
            <a:pPr algn="l">
              <a:lnSpc>
                <a:spcPct val="250000"/>
              </a:lnSpc>
            </a:pPr>
            <a:r>
              <a:rPr lang="pt-PT" sz="25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 Moluscos Cefalópodes e Gastrópodes</a:t>
            </a: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2.1. </a:t>
            </a:r>
            <a:r>
              <a:rPr lang="pt-PT" sz="25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Spirula</a:t>
            </a:r>
            <a:endParaRPr lang="pt-PT" sz="25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2.2. </a:t>
            </a:r>
            <a:r>
              <a:rPr lang="pt-PT" sz="25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Planorbis</a:t>
            </a:r>
            <a:endParaRPr lang="pt-PT" sz="25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2.3. </a:t>
            </a:r>
            <a:r>
              <a:rPr lang="pt-PT" sz="25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Nautilus</a:t>
            </a:r>
            <a:endParaRPr lang="pt-PT" sz="2500" b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2.4. Caracol</a:t>
            </a:r>
          </a:p>
          <a:p>
            <a:pPr algn="l">
              <a:lnSpc>
                <a:spcPct val="250000"/>
              </a:lnSpc>
            </a:pPr>
            <a:r>
              <a:rPr lang="pt-PT" sz="25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2.5. Caramujo</a:t>
            </a:r>
          </a:p>
          <a:p>
            <a:pPr algn="l">
              <a:lnSpc>
                <a:spcPct val="150000"/>
              </a:lnSpc>
            </a:pPr>
            <a:endParaRPr lang="pt-PT" sz="2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70000" lnSpcReduction="20000"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dirty="0"/>
              <a:t>                          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pt-PT" dirty="0"/>
              <a:t>1</a:t>
            </a:r>
            <a:r>
              <a:rPr dirty="0"/>
              <a:t> </a:t>
            </a:r>
            <a:r>
              <a:rPr lang="pt-PT" dirty="0"/>
              <a:t>–</a:t>
            </a:r>
            <a:r>
              <a:rPr dirty="0"/>
              <a:t> </a:t>
            </a:r>
            <a:r>
              <a:rPr lang="pt-PT" dirty="0"/>
              <a:t>Poliedros e respetivos duais	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1</a:t>
            </a:r>
            <a:r>
              <a:rPr sz="6000" dirty="0"/>
              <a:t>.1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/>
              <a:t>Cubo, cubo truncado e respetivo dual	</a:t>
            </a:r>
            <a:endParaRPr sz="6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58C608-131F-457D-B013-1EC82E94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10964" r="12896" b="5551"/>
          <a:stretch/>
        </p:blipFill>
        <p:spPr>
          <a:xfrm>
            <a:off x="-2" y="505886"/>
            <a:ext cx="14932636" cy="10281132"/>
          </a:xfrm>
          <a:prstGeom prst="rect">
            <a:avLst/>
          </a:prstGeom>
        </p:spPr>
      </p:pic>
      <p:pic>
        <p:nvPicPr>
          <p:cNvPr id="5" name="Imagem 4" descr="Uma imagem com imóvel, envelope&#10;&#10;Descrição gerada automaticamente">
            <a:extLst>
              <a:ext uri="{FF2B5EF4-FFF2-40B4-BE49-F238E27FC236}">
                <a16:creationId xmlns:a16="http://schemas.microsoft.com/office/drawing/2014/main" id="{10A318D7-E44E-4D6C-905F-3DC03260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997" r="6344" b="1761"/>
          <a:stretch/>
        </p:blipFill>
        <p:spPr>
          <a:xfrm>
            <a:off x="14805894" y="960582"/>
            <a:ext cx="8829962" cy="9494982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/>
          <p:nvPr/>
        </p:nvCxnSpPr>
        <p:spPr>
          <a:xfrm>
            <a:off x="14260943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1</a:t>
            </a:r>
            <a:r>
              <a:rPr sz="6000" dirty="0"/>
              <a:t>.1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/>
              <a:t>Dodecaedro, dodecaedro truncado e respetivo dual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/>
          <p:nvPr/>
        </p:nvCxnSpPr>
        <p:spPr>
          <a:xfrm>
            <a:off x="14260943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m 7" descr="Uma imagem com acessório&#10;&#10;Descrição gerada automaticamente">
            <a:extLst>
              <a:ext uri="{FF2B5EF4-FFF2-40B4-BE49-F238E27FC236}">
                <a16:creationId xmlns:a16="http://schemas.microsoft.com/office/drawing/2014/main" id="{1D0A119C-7DBA-4DB5-BEA8-71B5995F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5678"/>
          <a:stretch/>
        </p:blipFill>
        <p:spPr>
          <a:xfrm>
            <a:off x="567044" y="1636722"/>
            <a:ext cx="13126853" cy="9150296"/>
          </a:xfrm>
          <a:prstGeom prst="rect">
            <a:avLst/>
          </a:prstGeom>
        </p:spPr>
      </p:pic>
      <p:pic>
        <p:nvPicPr>
          <p:cNvPr id="10" name="Imagem 9" descr="Uma imagem com acessório, guarda-chuva&#10;&#10;Descrição gerada automaticamente">
            <a:extLst>
              <a:ext uri="{FF2B5EF4-FFF2-40B4-BE49-F238E27FC236}">
                <a16:creationId xmlns:a16="http://schemas.microsoft.com/office/drawing/2014/main" id="{C4259CF1-3228-496D-B34D-C6528B4B8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8002" r="13752" b="9391"/>
          <a:stretch/>
        </p:blipFill>
        <p:spPr>
          <a:xfrm>
            <a:off x="14759480" y="1368311"/>
            <a:ext cx="9057476" cy="87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81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7000" dirty="0" err="1"/>
              <a:t>Exerc</a:t>
            </a:r>
            <a:r>
              <a:rPr lang="pt-PT" sz="7000" dirty="0"/>
              <a:t>. 2 – Moluscos Cefalópodes e Gastrópodes	</a:t>
            </a:r>
          </a:p>
        </p:txBody>
      </p:sp>
      <p:pic>
        <p:nvPicPr>
          <p:cNvPr id="3" name="Imagem 2" descr="Uma imagem com chocolate, dónute&#10;&#10;Descrição gerada automaticamente">
            <a:extLst>
              <a:ext uri="{FF2B5EF4-FFF2-40B4-BE49-F238E27FC236}">
                <a16:creationId xmlns:a16="http://schemas.microsoft.com/office/drawing/2014/main" id="{44B56944-5CC6-4D90-BCA0-D074CB315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12638" r="16152" b="6240"/>
          <a:stretch/>
        </p:blipFill>
        <p:spPr>
          <a:xfrm>
            <a:off x="3439080" y="406400"/>
            <a:ext cx="17505838" cy="108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14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2</a:t>
            </a:r>
            <a:r>
              <a:rPr sz="6000" dirty="0"/>
              <a:t>.1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 err="1"/>
              <a:t>Spirula</a:t>
            </a:r>
            <a:r>
              <a:rPr lang="pt-PT" sz="6000" dirty="0"/>
              <a:t>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>
            <a:cxnSpLocks/>
          </p:cNvCxnSpPr>
          <p:nvPr/>
        </p:nvCxnSpPr>
        <p:spPr>
          <a:xfrm>
            <a:off x="12192000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Imagem 3" descr="Uma imagem com seta&#10;&#10;Descrição gerada automaticamente">
            <a:extLst>
              <a:ext uri="{FF2B5EF4-FFF2-40B4-BE49-F238E27FC236}">
                <a16:creationId xmlns:a16="http://schemas.microsoft.com/office/drawing/2014/main" id="{A589D98A-3DC6-4CFA-A5DD-FCDD4CF18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2" y="1163782"/>
            <a:ext cx="10893807" cy="9097818"/>
          </a:xfrm>
          <a:prstGeom prst="rect">
            <a:avLst/>
          </a:prstGeom>
        </p:spPr>
      </p:pic>
      <p:pic>
        <p:nvPicPr>
          <p:cNvPr id="8" name="Imagem 7" descr="Uma imagem com seta&#10;&#10;Descrição gerada automaticamente">
            <a:extLst>
              <a:ext uri="{FF2B5EF4-FFF2-40B4-BE49-F238E27FC236}">
                <a16:creationId xmlns:a16="http://schemas.microsoft.com/office/drawing/2014/main" id="{EA05C5B9-9162-41FF-92A1-9FA93D225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460" y="1914478"/>
            <a:ext cx="10239928" cy="77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29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r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6000" dirty="0" err="1"/>
              <a:t>Exerc</a:t>
            </a:r>
            <a:r>
              <a:rPr sz="6000" dirty="0"/>
              <a:t>. </a:t>
            </a:r>
            <a:r>
              <a:rPr lang="pt-PT" sz="6000" dirty="0"/>
              <a:t>2</a:t>
            </a:r>
            <a:r>
              <a:rPr sz="6000" dirty="0"/>
              <a:t>.</a:t>
            </a:r>
            <a:r>
              <a:rPr lang="pt-PT" sz="6000" dirty="0"/>
              <a:t>2</a:t>
            </a:r>
            <a:r>
              <a:rPr sz="6000" dirty="0"/>
              <a:t> </a:t>
            </a:r>
            <a:r>
              <a:rPr lang="pt-PT" sz="6000" dirty="0"/>
              <a:t>–</a:t>
            </a:r>
            <a:r>
              <a:rPr sz="6000" dirty="0"/>
              <a:t> </a:t>
            </a:r>
            <a:r>
              <a:rPr lang="pt-PT" sz="6000" dirty="0" err="1"/>
              <a:t>Planorbis</a:t>
            </a:r>
            <a:r>
              <a:rPr lang="pt-PT" sz="6000" dirty="0"/>
              <a:t>	</a:t>
            </a:r>
            <a:endParaRPr sz="60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D75BC32E-A0DB-4099-B6BB-D0B481B0F01E}"/>
              </a:ext>
            </a:extLst>
          </p:cNvPr>
          <p:cNvCxnSpPr>
            <a:cxnSpLocks/>
          </p:cNvCxnSpPr>
          <p:nvPr/>
        </p:nvCxnSpPr>
        <p:spPr>
          <a:xfrm>
            <a:off x="12192000" y="591128"/>
            <a:ext cx="0" cy="10326254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m 2" descr="Uma imagem com engrenagem&#10;&#10;Descrição gerada automaticamente">
            <a:extLst>
              <a:ext uri="{FF2B5EF4-FFF2-40B4-BE49-F238E27FC236}">
                <a16:creationId xmlns:a16="http://schemas.microsoft.com/office/drawing/2014/main" id="{B8AD14CD-91E8-4458-9BBB-D432C4E47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4217"/>
          <a:stretch/>
        </p:blipFill>
        <p:spPr>
          <a:xfrm>
            <a:off x="830584" y="1977126"/>
            <a:ext cx="10535964" cy="7692068"/>
          </a:xfrm>
          <a:prstGeom prst="rect">
            <a:avLst/>
          </a:prstGeom>
        </p:spPr>
      </p:pic>
      <p:pic>
        <p:nvPicPr>
          <p:cNvPr id="6" name="Imagem 5" descr="Uma imagem com molusco, motor&#10;&#10;Descrição gerada automaticamente">
            <a:extLst>
              <a:ext uri="{FF2B5EF4-FFF2-40B4-BE49-F238E27FC236}">
                <a16:creationId xmlns:a16="http://schemas.microsoft.com/office/drawing/2014/main" id="{52335C12-FA5D-4E14-94A6-D9FD5DF50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07" y="1702726"/>
            <a:ext cx="10800399" cy="8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75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201</Words>
  <Application>Microsoft Office PowerPoint</Application>
  <PresentationFormat>Personalizados</PresentationFormat>
  <Paragraphs>34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maria almeida</dc:creator>
  <cp:lastModifiedBy>João Maria De Oliveira Martins Bastos De Almeida</cp:lastModifiedBy>
  <cp:revision>4</cp:revision>
  <dcterms:modified xsi:type="dcterms:W3CDTF">2021-11-12T10:31:38Z</dcterms:modified>
</cp:coreProperties>
</file>