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7" d="100"/>
          <a:sy n="77" d="100"/>
        </p:scale>
        <p:origin x="86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o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PT"/>
              <a:t>Clique para editar o estilo de subtítulo do Modelo Global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8690069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6673948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e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0684392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Obje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8212841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c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7259584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Conteúdo Dup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0206542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22531074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4068373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3967645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406815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PT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PT"/>
              <a:t>Clique para editar os estilos do texto de Modelo Global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P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8761747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PT"/>
              <a:t>Clique para editar o estilo de título do Modelo Global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PT"/>
              <a:t>Clique para editar os estilos do texto de Modelo Global</a:t>
            </a:r>
          </a:p>
          <a:p>
            <a:pPr lvl="1"/>
            <a:r>
              <a:rPr lang="pt-PT"/>
              <a:t>Segundo nível</a:t>
            </a:r>
          </a:p>
          <a:p>
            <a:pPr lvl="2"/>
            <a:r>
              <a:rPr lang="pt-PT"/>
              <a:t>Terceiro nível</a:t>
            </a:r>
          </a:p>
          <a:p>
            <a:pPr lvl="3"/>
            <a:r>
              <a:rPr lang="pt-PT"/>
              <a:t>Quarto nível</a:t>
            </a:r>
          </a:p>
          <a:p>
            <a:pPr lvl="4"/>
            <a:r>
              <a:rPr lang="pt-PT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CB8444-EA0A-41F7-AD3E-C260B641BBDC}" type="datetimeFigureOut">
              <a:rPr lang="pt-PT" smtClean="0"/>
              <a:t>01/06/2020</a:t>
            </a:fld>
            <a:endParaRPr lang="pt-P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P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CD2D49-67D2-4BA1-9015-73A2E48FD75B}" type="slidenum">
              <a:rPr lang="pt-PT" smtClean="0"/>
              <a:t>‹nº›</a:t>
            </a:fld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340479056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D5B48E5-FEDA-432D-A773-8E61DA1A58D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pt-PT" dirty="0"/>
              <a:t>Modelação e Visualização Tridimensional em Arquitetura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14B1EFCB-AEE2-48B5-96F1-A979381C876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t-PT" dirty="0"/>
              <a:t>Docentes: Luís Romão e Alex Resende</a:t>
            </a:r>
          </a:p>
        </p:txBody>
      </p:sp>
    </p:spTree>
    <p:extLst>
      <p:ext uri="{BB962C8B-B14F-4D97-AF65-F5344CB8AC3E}">
        <p14:creationId xmlns:p14="http://schemas.microsoft.com/office/powerpoint/2010/main" val="29796911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083AB10-4E70-4AD8-97F2-3D52370CF6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t-PT" dirty="0"/>
          </a:p>
        </p:txBody>
      </p:sp>
      <p:sp>
        <p:nvSpPr>
          <p:cNvPr id="3" name="Marcador de Posição de Conteúdo 2">
            <a:extLst>
              <a:ext uri="{FF2B5EF4-FFF2-40B4-BE49-F238E27FC236}">
                <a16:creationId xmlns:a16="http://schemas.microsoft.com/office/drawing/2014/main" id="{762D6689-E6A7-4EAC-B579-ED496A7030A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2434689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AC229DA-C41A-45F9-9F71-D9F1DDD032A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t-PT" dirty="0"/>
              <a:t>Montagens Do Pormenor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3ED92882-C5ED-4718-AC38-BADDD2CAC4D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PT"/>
          </a:p>
        </p:txBody>
      </p:sp>
    </p:spTree>
    <p:extLst>
      <p:ext uri="{BB962C8B-B14F-4D97-AF65-F5344CB8AC3E}">
        <p14:creationId xmlns:p14="http://schemas.microsoft.com/office/powerpoint/2010/main" val="17273635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Tema do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9AF8C"/>
      </a:accent1>
      <a:accent2>
        <a:srgbClr val="97BE49"/>
      </a:accent2>
      <a:accent3>
        <a:srgbClr val="3D9CCC"/>
      </a:accent3>
      <a:accent4>
        <a:srgbClr val="7C60C6"/>
      </a:accent4>
      <a:accent5>
        <a:srgbClr val="C9492C"/>
      </a:accent5>
      <a:accent6>
        <a:srgbClr val="D58C2E"/>
      </a:accent6>
      <a:hlink>
        <a:srgbClr val="0563C1"/>
      </a:hlink>
      <a:folHlink>
        <a:srgbClr val="954F72"/>
      </a:folHlink>
    </a:clrScheme>
    <a:fontScheme name="Tema do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3E4F19A7-A959-40BB-972C-4880BAF8EB0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</TotalTime>
  <Words>16</Words>
  <Application>Microsoft Office PowerPoint</Application>
  <PresentationFormat>Ecrã Panorâmico</PresentationFormat>
  <Paragraphs>3</Paragraphs>
  <Slides>3</Slides>
  <Notes>0</Notes>
  <HiddenSlides>0</HiddenSlides>
  <MMClips>0</MMClips>
  <ScaleCrop>false</ScaleCrop>
  <HeadingPairs>
    <vt:vector size="6" baseType="variant">
      <vt:variant>
        <vt:lpstr>Tipos de letra usados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dos diapositivos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Modelação e Visualização Tridimensional em Arquitetura</vt:lpstr>
      <vt:lpstr>Apresentação do PowerPoint</vt:lpstr>
      <vt:lpstr>Montagens Do Pormenor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Modelação e Visualização Tridimensional em Arquitetura</dc:title>
  <dc:creator>miguel rodrigues</dc:creator>
  <cp:lastModifiedBy>miguel rodrigues</cp:lastModifiedBy>
  <cp:revision>1</cp:revision>
  <dcterms:created xsi:type="dcterms:W3CDTF">2020-06-01T21:39:06Z</dcterms:created>
  <dcterms:modified xsi:type="dcterms:W3CDTF">2020-06-01T21:45:25Z</dcterms:modified>
</cp:coreProperties>
</file>

<file path=docProps/thumbnail.jpeg>
</file>