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8444-EA0A-41F7-AD3E-C260B641BBDC}" type="datetimeFigureOut">
              <a:rPr lang="pt-PT" smtClean="0"/>
              <a:t>01/06/2020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2D49-67D2-4BA1-9015-73A2E48FD75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9006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8444-EA0A-41F7-AD3E-C260B641BBDC}" type="datetimeFigureOut">
              <a:rPr lang="pt-PT" smtClean="0"/>
              <a:t>01/06/2020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2D49-67D2-4BA1-9015-73A2E48FD75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7394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8444-EA0A-41F7-AD3E-C260B641BBDC}" type="datetimeFigureOut">
              <a:rPr lang="pt-PT" smtClean="0"/>
              <a:t>01/06/2020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2D49-67D2-4BA1-9015-73A2E48FD75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8439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8444-EA0A-41F7-AD3E-C260B641BBDC}" type="datetimeFigureOut">
              <a:rPr lang="pt-PT" smtClean="0"/>
              <a:t>01/06/2020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2D49-67D2-4BA1-9015-73A2E48FD75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128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8444-EA0A-41F7-AD3E-C260B641BBDC}" type="datetimeFigureOut">
              <a:rPr lang="pt-PT" smtClean="0"/>
              <a:t>01/06/2020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2D49-67D2-4BA1-9015-73A2E48FD75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5958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8444-EA0A-41F7-AD3E-C260B641BBDC}" type="datetimeFigureOut">
              <a:rPr lang="pt-PT" smtClean="0"/>
              <a:t>01/06/2020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2D49-67D2-4BA1-9015-73A2E48FD75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0654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8444-EA0A-41F7-AD3E-C260B641BBDC}" type="datetimeFigureOut">
              <a:rPr lang="pt-PT" smtClean="0"/>
              <a:t>01/06/2020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2D49-67D2-4BA1-9015-73A2E48FD75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10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8444-EA0A-41F7-AD3E-C260B641BBDC}" type="datetimeFigureOut">
              <a:rPr lang="pt-PT" smtClean="0"/>
              <a:t>01/06/2020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2D49-67D2-4BA1-9015-73A2E48FD75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37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8444-EA0A-41F7-AD3E-C260B641BBDC}" type="datetimeFigureOut">
              <a:rPr lang="pt-PT" smtClean="0"/>
              <a:t>01/06/2020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2D49-67D2-4BA1-9015-73A2E48FD75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6764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8444-EA0A-41F7-AD3E-C260B641BBDC}" type="datetimeFigureOut">
              <a:rPr lang="pt-PT" smtClean="0"/>
              <a:t>01/06/2020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2D49-67D2-4BA1-9015-73A2E48FD75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681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8444-EA0A-41F7-AD3E-C260B641BBDC}" type="datetimeFigureOut">
              <a:rPr lang="pt-PT" smtClean="0"/>
              <a:t>01/06/2020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2D49-67D2-4BA1-9015-73A2E48FD75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617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B8444-EA0A-41F7-AD3E-C260B641BBDC}" type="datetimeFigureOut">
              <a:rPr lang="pt-PT" smtClean="0"/>
              <a:t>01/06/2020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D2D49-67D2-4BA1-9015-73A2E48FD75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47905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5B48E5-FEDA-432D-A773-8E61DA1A58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>Modelação e Visualização Tridimensional em Arquitetura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4B1EFCB-AEE2-48B5-96F1-A979381C87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/>
              <a:t>Docentes: Luís Romão e Alex Resende</a:t>
            </a:r>
          </a:p>
        </p:txBody>
      </p:sp>
    </p:spTree>
    <p:extLst>
      <p:ext uri="{BB962C8B-B14F-4D97-AF65-F5344CB8AC3E}">
        <p14:creationId xmlns:p14="http://schemas.microsoft.com/office/powerpoint/2010/main" val="2979691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83AB10-4E70-4AD8-97F2-3D52370CF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62D6689-E6A7-4EAC-B579-ED496A703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3468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C229DA-C41A-45F9-9F71-D9F1DDD032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/>
              <a:t>Montagens Do Pormenor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ED92882-C5ED-4718-AC38-BADDD2CAC4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7363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16</Words>
  <Application>Microsoft Office PowerPoint</Application>
  <PresentationFormat>Ecrã Panorâmico</PresentationFormat>
  <Paragraphs>3</Paragraphs>
  <Slides>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Modelação e Visualização Tridimensional em Arquitetura</vt:lpstr>
      <vt:lpstr>Apresentação do PowerPoint</vt:lpstr>
      <vt:lpstr>Montagens Do Pormenor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Modelação e Visualização Tridimensional em Arquitetura</dc:title>
  <dc:creator>miguel rodrigues</dc:creator>
  <cp:lastModifiedBy>miguel rodrigues</cp:lastModifiedBy>
  <cp:revision>1</cp:revision>
  <dcterms:created xsi:type="dcterms:W3CDTF">2020-06-01T21:39:06Z</dcterms:created>
  <dcterms:modified xsi:type="dcterms:W3CDTF">2020-06-01T21:45:25Z</dcterms:modified>
</cp:coreProperties>
</file>