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6" r:id="rId37"/>
    <p:sldId id="295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4" r:id="rId83"/>
    <p:sldId id="345" r:id="rId84"/>
    <p:sldId id="346" r:id="rId85"/>
    <p:sldId id="347" r:id="rId86"/>
    <p:sldId id="348" r:id="rId87"/>
    <p:sldId id="349" r:id="rId88"/>
    <p:sldId id="350" r:id="rId8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0C531-AE07-40AB-A31F-47B5C1CDB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99D2D-DAE2-4C91-966B-CF63EE518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FC7D0CF-8656-451C-81CC-D271D934E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5859-CB6A-4DD0-B397-74D9F8D5D2BE}" type="datetimeFigureOut">
              <a:rPr lang="pt-PT" smtClean="0"/>
              <a:t>28/03/2018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048EECF-33E9-4C5C-B732-973235CC7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409478C-85A3-4CB4-833A-B254389B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8FD5-BFBC-4C1B-8B7C-DBAAAD42746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407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3D0F40-D155-4C74-B088-00D17628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22FFCB67-967C-4205-90A0-008695A41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DEC938-93FE-41D2-B774-2E1C9C859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5859-CB6A-4DD0-B397-74D9F8D5D2BE}" type="datetimeFigureOut">
              <a:rPr lang="pt-PT" smtClean="0"/>
              <a:t>28/03/2018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FE797E0-3AF1-4751-8846-07EFF819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BA98433-20B7-4176-A775-76028594C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8FD5-BFBC-4C1B-8B7C-DBAAAD42746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30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74B0167-6AEB-46CB-B8E9-0FE742DA5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1E12F2A1-AE04-45E6-9B0C-4D56024AD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4A0F40A-EDDD-4D49-97B5-B8C5C6E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5859-CB6A-4DD0-B397-74D9F8D5D2BE}" type="datetimeFigureOut">
              <a:rPr lang="pt-PT" smtClean="0"/>
              <a:t>28/03/2018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204D77C-2F0D-4C3B-B7BE-19376AE72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8F70060-B803-4F09-84EC-CB089AF1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8FD5-BFBC-4C1B-8B7C-DBAAAD42746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971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D0A3AA-0D4D-4BF3-851F-C884E65C9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D24C759-34DF-4075-A281-5BFA77C0D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4039FB6-D01C-446C-B759-E7AC2E42F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5859-CB6A-4DD0-B397-74D9F8D5D2BE}" type="datetimeFigureOut">
              <a:rPr lang="pt-PT" smtClean="0"/>
              <a:t>28/03/2018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8A69BA8-4C4F-43E7-AC11-C85728B0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3F4E9B3-54CD-40E4-B97F-79EE62CB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8FD5-BFBC-4C1B-8B7C-DBAAAD42746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062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FBCF3E-69A7-4040-AE42-3A3AC8D44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F60F8BA-F25B-4464-8EB2-32B581197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920CBBB-580F-4623-ACD8-626EFC721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5859-CB6A-4DD0-B397-74D9F8D5D2BE}" type="datetimeFigureOut">
              <a:rPr lang="pt-PT" smtClean="0"/>
              <a:t>28/03/2018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B56E4ED-05A4-44C1-BAB9-A2D1FB1D9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ED0D9CD-1071-4AF6-880F-2107FCEA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8FD5-BFBC-4C1B-8B7C-DBAAAD42746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427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DCDEE-3F12-4662-97B5-9B0BC610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F5E88D9-8536-4B8E-B680-E802AA097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3D3049F-C1C4-415E-B8CD-56AA59CF3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5769F1D-6600-4979-AC5D-EF00076B5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5859-CB6A-4DD0-B397-74D9F8D5D2BE}" type="datetimeFigureOut">
              <a:rPr lang="pt-PT" smtClean="0"/>
              <a:t>28/03/2018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626F917-DE20-47F1-81AF-701BA321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BCF2E8C-658E-4C9E-8846-55419E84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8FD5-BFBC-4C1B-8B7C-DBAAAD42746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177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2E4B1F-D31D-4E85-A7E1-0A7B9F221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BFC9FCB2-ECBE-41B3-A19B-5684E82F7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3124B4BD-10E0-49E5-8299-070973684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7BCFA424-95AF-4B0B-89C4-19CD49F19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F864D96E-093B-4F6F-B399-7680791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84FEAB76-D543-4346-9B39-F8673566D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5859-CB6A-4DD0-B397-74D9F8D5D2BE}" type="datetimeFigureOut">
              <a:rPr lang="pt-PT" smtClean="0"/>
              <a:t>28/03/2018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BD5990FB-DB7F-4E6E-8D74-B5A0FAC14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F778E232-1719-4AC2-A70C-74D3EFAF2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8FD5-BFBC-4C1B-8B7C-DBAAAD42746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318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048AE0-A3DF-4528-A99B-C2537C89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BB213EEE-1DB0-4D4D-A136-71D0173B5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5859-CB6A-4DD0-B397-74D9F8D5D2BE}" type="datetimeFigureOut">
              <a:rPr lang="pt-PT" smtClean="0"/>
              <a:t>28/03/2018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56D4C183-A3D2-4134-BCA8-072E4C613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D0D4954A-3202-44FA-B3E3-6D71F360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8FD5-BFBC-4C1B-8B7C-DBAAAD42746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4311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7DA1D36-9F97-4592-B3C3-AF57412CA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5859-CB6A-4DD0-B397-74D9F8D5D2BE}" type="datetimeFigureOut">
              <a:rPr lang="pt-PT" smtClean="0"/>
              <a:t>28/03/2018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9B07B145-D3C5-4C8B-B1DB-16229133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81C91A9-4E1B-4EA3-AD46-A9AB33ADA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8FD5-BFBC-4C1B-8B7C-DBAAAD42746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557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1C476F-30E3-4593-B942-B71DDFD2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75CA806-07C8-42F3-BC7B-54511781F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85A29CB-045F-43B3-B597-2F7C48FBB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E258BC4-21EB-4D55-BCF1-470035D3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5859-CB6A-4DD0-B397-74D9F8D5D2BE}" type="datetimeFigureOut">
              <a:rPr lang="pt-PT" smtClean="0"/>
              <a:t>28/03/2018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1C0065D-242D-4FDD-A942-90D70A6F9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9A94236-669A-4D14-A5EF-9BEB76BE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8FD5-BFBC-4C1B-8B7C-DBAAAD42746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2561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A9212-2135-41CF-9EE4-E0304C46B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C9FFA50-2AA4-4410-971C-F96049DB3B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730D2C-6165-49E9-808F-B51915E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4B43B94-C529-47D1-A034-E8EB5116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5859-CB6A-4DD0-B397-74D9F8D5D2BE}" type="datetimeFigureOut">
              <a:rPr lang="pt-PT" smtClean="0"/>
              <a:t>28/03/2018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5A1906B-7471-44F5-849D-E2F7EF16F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39B8105-4C82-4887-96A8-6857363B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8FD5-BFBC-4C1B-8B7C-DBAAAD42746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6679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86E4971A-AFB6-4F7D-9D49-6CC069211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350DDD3-8FDF-443D-A057-9CA9CD920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5E6ABA9-88E7-4F5E-986D-9C4D81ACA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15859-CB6A-4DD0-B397-74D9F8D5D2BE}" type="datetimeFigureOut">
              <a:rPr lang="pt-PT" smtClean="0"/>
              <a:t>28/03/2018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AA3FA76-ED96-4D0A-9DD4-AC229E387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E4E26A8-6E9F-4DBA-A2E2-AD362DF9E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C8FD5-BFBC-4C1B-8B7C-DBAAAD42746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531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09EAA-9955-4C5E-AF94-A8DA24615B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60D6BD-B309-45B2-BD6F-4DA7B4C5C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2C6C93A-22AB-4B6F-83DA-956F947A9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1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B0C74-4A76-4105-9F65-853AE725D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0BEE27B-0969-44D6-BCB5-93DF749F6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29C8F0-0F7A-4A6E-B79E-0ECEA306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10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6D235-D184-4577-972B-091AF4D1E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672AE3E-FA4F-4BF9-AA03-D5D510513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5D84BD-F13B-4BFD-96AA-560F6579D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77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2FE64-A146-4F17-8009-ACB897B89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AA4CC18-192A-454F-9584-133116FF1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9DFC924-A7E1-45C3-ADB1-3AA05ABD7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38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D8AEFD-20BC-45F6-B21F-477C6B08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DF0B8D3-2507-4B20-BF49-69EDFB8CE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2EB65F-1F65-4E4B-A2C0-101CB0052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28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1C0B71-21F7-4D22-864D-B868718F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00997FD-BD8C-43BF-90C9-63C29C587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216DC91-1C7A-442F-A4CF-71CF81B19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24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BB611-2427-4CE2-BEF8-762FE4983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596AA57-AF1E-4F0D-A56E-E189599E3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D34A58-8D6D-4CE7-9193-96CC6201D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37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F8F050-A68B-4E00-A5B2-D3F3FDEDF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52085F3-A9D4-4872-8211-A236E76C9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5B04FE-34D3-416C-A76A-454FA32BE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3BAD425-7D5C-4081-9059-E0B0E5CE9C61}"/>
              </a:ext>
            </a:extLst>
          </p:cNvPr>
          <p:cNvSpPr txBox="1"/>
          <p:nvPr/>
        </p:nvSpPr>
        <p:spPr>
          <a:xfrm>
            <a:off x="8934450" y="2505075"/>
            <a:ext cx="10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0,0,0</a:t>
            </a:r>
          </a:p>
          <a:p>
            <a:r>
              <a:rPr lang="pt-PT" dirty="0"/>
              <a:t>10,10,10</a:t>
            </a:r>
          </a:p>
        </p:txBody>
      </p:sp>
    </p:spTree>
    <p:extLst>
      <p:ext uri="{BB962C8B-B14F-4D97-AF65-F5344CB8AC3E}">
        <p14:creationId xmlns:p14="http://schemas.microsoft.com/office/powerpoint/2010/main" val="1936694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91DC2E-D85E-4E4F-B1F4-78A7EB648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6A92F7E-F712-4047-8412-11D10B843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3820BC-E25C-40F3-8CAF-CA8BC08A3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08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1AF3F-96B1-4FBF-8CD6-0EA73F310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E0BC58A-60CA-431F-B6FD-71568BF66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BC86F0-D1CB-42E5-9F90-843F4238B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32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239615-7830-4B1A-8B76-F34842A0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5BCCFC2-B02A-4A92-81AC-14DCCF6A9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C15D93-8A45-4C0C-B456-F4B7F675A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9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D0F30-EF72-4A5D-A517-DBC01469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DEB4CE3-16C9-449A-AD4D-718009214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5E2371-1DA4-4FDF-A387-CE3D4AA11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96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FBE2DA-7659-4EB3-9E0D-58AEBCE3D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621B088-A9D2-4C3B-9EDD-39B493D2E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75D68FC-C7C7-46AE-AC2D-C5A698AE7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95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5031C8-B5DB-45EE-93BD-B2FAA8ABF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638CBB6-5CD2-4288-BA4A-E0769BF6D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EDCC849-78CA-43FC-98B5-8B8BEA490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90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E9090-6B02-4866-971F-A851FD08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EB2050E-D8CE-47A8-84BA-E946ABF76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AB9146-B63E-44D3-A22D-DDEECD30C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72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A09355-DF63-4441-857F-673A46220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9F9A56D-C394-4726-B165-C3AAAD61B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931D7E8-84C4-4187-8B82-128E037E1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89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8ACF7-40B8-48F4-8218-1089D8A8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D46577B-FD5C-4F41-8DDA-2FCF42B30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7794EC3-5A98-42F9-8728-610E64181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05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E53C2-7075-4FB9-A9AF-2E5633FB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DA2C729-007E-49F8-AC5E-EA520CEF0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561007-029E-412E-9C2A-0783AE6D2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56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EFBF2E-BE59-48EC-82D8-90D62DDF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09622B0-7887-40D0-9E1E-255E9B73E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941BCBE-149E-42E8-BEF5-B5F5BD410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41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44AFAF-C2F5-4E41-A23D-ABF768752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E4C940B-F0F9-4174-9F46-AE921CF18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9F9ACF-08E4-41D5-BE77-B630565AE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30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E4B51-31CD-4A48-97E2-13C7189F2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7E77587-FDD2-4FA5-B86A-25863B2F3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765431-3E8D-4046-8178-F543A1E59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13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B5CBE-02E0-4EB6-AACA-8E75FB98A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16B6C76-5656-485A-ADB3-9D578AFEE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4D6D8F-5598-405B-8C71-CB7A46982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10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65B4B0-C5B6-4C42-A570-B8D69FE7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FE47835-69FA-4F31-91A1-A2387103D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032353-9AED-49FE-B03D-2FAB2C7AD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47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2044E-2618-4E1E-97EE-FE3E615E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3EED071-A149-4B04-AA49-10C3CA389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3E7E78F-684E-4D40-A065-B6A738A1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65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1C8D7E-BFF1-40CE-AB1A-3838180EC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B58B20A-7DD8-43F6-A79D-F000BA226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F0797A-A38B-44B9-9E0E-A94E0A85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71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60A24-596A-44B8-9D81-10E93C523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4B4F0C5-8555-40FC-9F16-F73CFA126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DFBA06-E6BB-4BB2-9D61-64BA5CD4D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8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9DDEC-A615-48D5-A86C-81AEDE729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0934BF4-B5FB-4007-8A7C-2A63DB142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41D4B9-B30F-49FA-8682-002B5248E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19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CC45FE-1B87-450F-B5AD-F1090D7E4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EC4FB34-15A1-49E2-AFFB-55922C1F5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B390DF9-A90F-4D76-98F3-737FD49CE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6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815E1A-C6BF-4B25-9FFE-5E9A5E302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1B89B36-07F5-48F8-A9E4-56DE12760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121F62C-119A-4471-BFE3-0DE28BA35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26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62962-AE98-4A29-9002-ED0CC156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D49E557-BE4E-432F-B329-D6FCCC28B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42CB31-E5C2-4526-8D51-6782BA607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07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CB760-7C07-42F3-AD6E-8ECC8B6C4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7FFE51B-1BD1-4CA0-9527-DFD9EAC53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13EC9A8-5ABC-4FAB-B524-78F73365F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77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E33A7-80CA-4662-AB43-7203B59FE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615888F-6FA9-43AC-84CB-57D262BF4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C7E7732-70BB-4A3C-93BA-306111D8B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04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A6BBF-1712-4570-8688-02E99A07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CCD8ACE-D229-40E6-8CF8-41B94E8AC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E23371B-28D5-4FF4-B833-0D84AF7BA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48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B7FEF-1E22-4B6B-BDF0-5D9146474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D4D8590-BC22-4B1A-9EC0-4FC7F48F0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7B08E3-708C-4100-84C3-3D014861F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2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BB2E05-5679-43FA-B33F-4BBAC8AE1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02E9EAB-B04E-455F-8892-94E2BD232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C13F676-8AA5-4E20-AC76-EF09A4D34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5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988E1-7632-4E58-BF52-AE0C80C3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0C166AD-1C52-4456-BD9D-1DA7FE239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1742E6-6FEC-4949-8066-8A6EB653A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12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67547-3ECF-47C0-9AE0-02E89314D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B00D233-09B4-44C2-9180-85BC96C1C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7190F1-8796-44F4-A0B6-CA6354870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13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91085-DB09-4789-800B-40CB6182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3CCC20-5B94-495D-B76D-D003DEEE9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2D1EE3-56B8-49DA-92A7-079391C0B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71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D4E85-0B5C-456D-96DE-0ADEFB39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C020A92-4127-49CD-B00B-F8664AB3B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2B6279-C981-4A03-BF51-73E49740A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358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42C58A-972A-42F8-80AE-4C06B439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2E53C33-4593-41AF-BBFE-41FA8DC56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2E98AF7-25F8-4F41-B0D3-B2BAB74B1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4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D8A40F-E86A-4EC0-BFC5-43E4B30F6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6CA554B-2090-468D-9851-345F13781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C41C30-128C-4AE3-B282-E97835975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33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45743-68CD-4761-99AC-894FB7F6A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E1E3B0E-9A06-4960-AB37-C1923B829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455BF6-7517-4FB5-AFEE-F1857E618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66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9E4B4-679B-4821-BC89-53B8793D4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626EE1D-11D0-47E0-8BF9-42ACB4C19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B706CC-45A4-433F-8A59-908955D0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73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542C6-ABEA-45A8-AD66-19C17A55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642D1CB-D3FF-430C-8A6F-452396280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CDB9A81-0509-4C58-8366-8E48B6450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32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93B5C9-37A6-431E-80F5-B98F486E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5314447-386D-41B6-8890-E910F7828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E9D7152-1756-45DE-8D24-1DF0245AD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773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6221E8-CAC0-4C38-8759-5E7825B7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3B924CA-F4EC-46E3-A0A9-78CB9F917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DC65B89-97B5-49C0-9890-01E6BFE39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023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EB06A-7DDD-42C8-A41B-A702E537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F175A8D-1DAB-4420-B244-F8E335800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D574F2-A684-4D05-8036-720533A4C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63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FF534-4713-4957-B642-6D8A10990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EE0A849-B3D9-48F8-A43F-AB9B20EB1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598123-C680-4D3C-9C0E-54B59C4F6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078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66CE2-6EFD-4AEA-9B6E-FF301241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929BDB3-2640-4A20-AA01-140A5B6D7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842B31-C59F-4D54-A997-1FEB70F99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80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E734ED-FD43-4798-BCE8-A4D1B383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C67AF09-2367-4F8F-BCDA-A6E13C247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AC5862-9F1F-45FE-BD8D-CF9F87260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495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0FFCE0-19EB-4B70-B5E5-C3D9606F0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98C6178-884E-492D-BD02-D4E0B7253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C6FA50-D3D2-46E1-A0D2-EC2371E7F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802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D27702-F885-4E0E-A224-CF62C892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88DB7E0-270B-47F1-9A41-BD4778452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9B1B44-FFA1-45DE-8B46-75611FD7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574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628C5-FE33-44E1-B95D-03154805E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9C9127D-76AA-4DCC-9212-905FCCAC1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B794F9A-F9D7-42D6-8D8B-609672658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44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3C915-B936-4B1E-A6B4-C76B6C67A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8CFE181-EBC1-4B71-8FD6-8B6F04F48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E01BC03-648B-4471-AEE8-8AE222C1D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801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D40D7-6F27-4774-893E-7DD2C4100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EF1C1F4-3B97-4072-9057-6D15F0C3C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F686C5-4CFC-4D9E-906A-BF9C043DD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7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C605F-3122-41AA-80A1-23AF33FC0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722AA5E-B0C6-47FD-B3F8-26D814C1E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BD341BE-7B6E-4301-AC0A-3A4AC6B32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559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1A7AA-0EFB-4CF7-92F4-347CA17D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952CFEF-BA25-4A58-AEC4-BE655D5E3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4086F6-4528-4935-92D9-24E0BCB73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591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B00D5-9C45-42BB-86CE-D17DB39E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F983ABC-A04F-431E-A676-3339A8A30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EB753A9-D867-49B2-8651-7C9A3AF8B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749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577738-58F4-4813-B8D0-88CCE933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AB3C75F-7B07-4143-9221-C3F658526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F08FBBE-87E0-4E78-94EB-5FDBCBF3E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9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483B58-8840-4874-ACE2-DBBC20B23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3C4F0C7-62D6-4159-B8E2-9303E9E23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E1F050-0F88-4C3C-B361-6FEAC6D0F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570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7D6A4B-D31A-412F-9E4A-90F06B1B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1C3BB0A-6B4F-49CF-AC44-15BF0D299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ADA893-452F-4D9B-B4B8-2188DE96B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82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2F6D5-B0AD-4575-A356-62F104EEA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94AE1DC-88D3-49F6-9E2B-905B8B67C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0D3B80-ACC9-4476-8717-0D2D4AF6F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330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BE74C-8A9C-44FB-976D-C187C36A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18086A6-15F3-4392-AB51-659D5CD64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5F7AE4-DA8A-447D-B05C-08EC11E71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714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3D6E5-FC01-4FA9-8934-0413D5B2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2E6A941-94C2-43ED-B7AD-74D7DF1C6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30EC43-E0E1-42C6-B758-531E1AE9F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03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E8B777-F4EF-4E8C-ACD7-0347DBF9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14122BA-88FE-4BC6-9627-DA369469C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1AE121-C729-4E63-A2B9-5C6453388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095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BD970-5CD5-42F4-9101-2A1A9BB9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E662E67-90C0-4DA0-A405-E490498E0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ABAEDC-5B41-414B-B1DC-FEBC5243C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4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1B4B8-DD22-4304-BD07-1A9674873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BC95B89-194E-405E-81AC-06F99562E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9F12F1-CCCB-4C52-B3E3-FB3E1F524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912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3DD132-54E5-41E8-A140-6EB39707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800E50D-B4FE-437A-8C77-91FFF0E2E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2D50134-C3D3-4064-8BCA-A00AC868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846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909896-86EF-4A06-9F40-BF5905359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05CF3E9-2C54-400E-A515-7C3203230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1416BE2-D504-42BA-890F-70647FF1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389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87094-F3C5-4F53-ADC4-F74A2310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2DDD45F-8DC3-4BB2-B4AA-75B4C8294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E3C320-7DC5-4E8F-8044-89460A012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013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71B93C-43A1-4F1C-92D7-B72BC035F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A091A58-1438-4962-B30D-DDE8E3A6D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54127FA-A3B7-4417-AC7C-BAFF3F53C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197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907703-939B-438E-B10A-88D38D320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7A10D9F-C418-46B2-895C-A0F452820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0BB214-7E04-4DE5-BC53-F52259D1F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406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2CB52-6863-4862-A8B7-7CAA489CB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23B2AB-EDC4-450E-B72B-49ABCE58D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0E0B8A1-3C95-4561-A907-83957DD38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183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A75297-8CC2-4B93-B276-7105D930D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E63B1F3-C014-4ADD-8236-B55148A9C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5ED467-5FDF-4700-ADAB-BBD85F6B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35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80C3A-01E4-4C48-AF2A-4F2A9AD6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840A3C4-1553-430A-A6EF-7D50045A0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913154-D4FA-447E-8DB7-1EFD4CEA2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697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3BE7BA-D7F4-41B2-9417-21413E43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6A9E9B8-7F4B-4389-87A9-B448CBA3C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612B89-56EC-4D95-AB02-753FC3EC1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754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3278A8-813F-42A1-8C62-0A8C0B79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A1BED05-9167-4F04-B45F-EC39203BD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4130F9-5648-4573-9D1D-AB4322FAF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02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53310-7FB8-4F9D-9765-2FCF0C27D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ED3E799-422A-4B2E-964A-6CC7F7DE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4B57639-CDA2-4838-932F-3AD869C28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006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DE40C9-84D7-4C73-8787-0D591047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F26F49-F72D-4269-A2A2-66AD79B9E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F0555E-C347-4E67-8E0A-2CB4C27F3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109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366916-9B16-4252-8430-99127DFFC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7D6F484-81C6-4809-A8EC-9FD44454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5E7B31-3711-4692-8240-4DD753EA3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70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15E7F-88EE-4EE9-A5A1-80436C112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04BF9B6-4EBC-4A4B-B8E1-A841EE6F4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5D3536-6000-4536-95CD-D8DA69E5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236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4708CC-5F55-494D-9E22-BCF88233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4A4F47A-8387-48FD-96FA-2A6F21623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3AA2EF6-081D-4392-9AB8-ACE57676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281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3B491C-EBA7-4161-8CF1-7C72850E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B7DB21F-E4BE-4CA0-85D6-1CA6D09EA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FFA7B3-C22C-4299-B411-8D901758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380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06E38-0649-4003-90CC-585D5DFF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A59F4B6-4CB0-4679-8F6C-E4BA3F070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FE8A86-AE63-4659-9FCB-D5659C3A2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903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86DE3-18AD-4A3A-876D-B9E0C05F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56AB60B-FCFB-48EC-8142-FDDBB5558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9F6FABD-1149-4098-B888-28E7F8F7E2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9F6536BC-30B5-4DB6-AFA2-16138CA7B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A50085C9-DC2F-49B9-B477-A42EADEA1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550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75713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8B14D-6156-484B-9EA7-443C4B195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3778EF0-E0CB-409C-A4F2-1D3662784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215256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FA21B-1254-48BC-BAEB-BC9B7D40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09A1EBE-CC06-45FA-950A-3BF83888E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149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F092F-A2A4-4D2F-96F9-E0C0297D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DC6DB0D-CC95-459C-AE8D-E09DB998C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653DD54-3FF1-4C1A-A908-4427A8A47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719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</Words>
  <Application>Microsoft Office PowerPoint</Application>
  <PresentationFormat>Ecrã Panorâmico</PresentationFormat>
  <Paragraphs>2</Paragraphs>
  <Slides>88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88</vt:i4>
      </vt:variant>
    </vt:vector>
  </HeadingPairs>
  <TitlesOfParts>
    <vt:vector size="9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Marta Prata</dc:creator>
  <cp:lastModifiedBy>Marta Prata</cp:lastModifiedBy>
  <cp:revision>18</cp:revision>
  <dcterms:created xsi:type="dcterms:W3CDTF">2018-03-21T10:19:28Z</dcterms:created>
  <dcterms:modified xsi:type="dcterms:W3CDTF">2018-03-28T18:47:26Z</dcterms:modified>
</cp:coreProperties>
</file>