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9" r:id="rId23"/>
    <p:sldId id="280" r:id="rId24"/>
    <p:sldId id="281" r:id="rId25"/>
    <p:sldId id="282" r:id="rId26"/>
    <p:sldId id="283" r:id="rId27"/>
    <p:sldId id="284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8" r:id="rId48"/>
    <p:sldId id="306" r:id="rId49"/>
    <p:sldId id="307" r:id="rId50"/>
    <p:sldId id="309" r:id="rId51"/>
    <p:sldId id="310" r:id="rId52"/>
    <p:sldId id="311" r:id="rId53"/>
    <p:sldId id="312" r:id="rId54"/>
    <p:sldId id="313" r:id="rId55"/>
    <p:sldId id="315" r:id="rId56"/>
    <p:sldId id="314" r:id="rId57"/>
    <p:sldId id="316" r:id="rId58"/>
    <p:sldId id="317" r:id="rId59"/>
    <p:sldId id="318" r:id="rId60"/>
    <p:sldId id="319" r:id="rId61"/>
    <p:sldId id="320" r:id="rId62"/>
    <p:sldId id="321" r:id="rId63"/>
    <p:sldId id="322" r:id="rId64"/>
    <p:sldId id="323" r:id="rId65"/>
    <p:sldId id="324" r:id="rId66"/>
    <p:sldId id="325" r:id="rId67"/>
    <p:sldId id="326" r:id="rId68"/>
    <p:sldId id="327" r:id="rId69"/>
    <p:sldId id="328" r:id="rId70"/>
    <p:sldId id="329" r:id="rId71"/>
    <p:sldId id="330" r:id="rId72"/>
    <p:sldId id="331" r:id="rId73"/>
    <p:sldId id="332" r:id="rId74"/>
    <p:sldId id="333" r:id="rId75"/>
    <p:sldId id="334" r:id="rId76"/>
    <p:sldId id="335" r:id="rId77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9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022156-6B48-4014-AF1D-78FF3671C9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750D67D-0CE6-4257-A17D-6D11ABD739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9AE768A8-6E21-4379-A330-C854BCFEF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CC207-7632-4B81-8E45-DFFF3594798F}" type="datetimeFigureOut">
              <a:rPr lang="pt-PT" smtClean="0"/>
              <a:t>14/03/2018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592D9F44-723A-497F-BB27-BC4479247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37870DA3-B4DF-4F4E-BB94-714A3FB3E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C3B09-1D5F-48D2-A015-39A470A139B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51068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31BB8B-E206-4BAA-9DB3-F903A831E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380B2599-FC20-49CF-91E2-9B49FFA4D1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9511654F-4A95-4014-8304-3C5A6B155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CC207-7632-4B81-8E45-DFFF3594798F}" type="datetimeFigureOut">
              <a:rPr lang="pt-PT" smtClean="0"/>
              <a:t>14/03/2018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47DCD016-51AB-42B0-B699-4440D28DA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503DD7E5-2350-4FCA-9E01-7E53F740D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C3B09-1D5F-48D2-A015-39A470A139B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85285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65B00C8-CA93-4191-A312-389D860D9B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03068C40-6EBB-4C3E-BE28-F76F04DD5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673EADA2-2C07-420F-A413-9AD5C0DFC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CC207-7632-4B81-8E45-DFFF3594798F}" type="datetimeFigureOut">
              <a:rPr lang="pt-PT" smtClean="0"/>
              <a:t>14/03/2018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98B7E05A-C2DF-4DFF-93B2-8CF3DDF5F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93178EB2-B892-4CDC-B070-E70A8A68D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C3B09-1D5F-48D2-A015-39A470A139B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57966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CA16DA-4223-4C7F-991F-47D562574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C7662BD7-0EBF-4903-ACA2-C12C3DB0D6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3B53C5D6-1E71-42E0-AB47-F0FF7F402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CC207-7632-4B81-8E45-DFFF3594798F}" type="datetimeFigureOut">
              <a:rPr lang="pt-PT" smtClean="0"/>
              <a:t>14/03/2018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22C3E3EB-19BA-44C7-BB14-334A02B12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7DEB93DB-5B67-414B-8DED-CBD16DD34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C3B09-1D5F-48D2-A015-39A470A139B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82447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D89690-894A-4FF9-A5DE-84CCFD93C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3A92789A-A525-441E-8A89-5AC01C596C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FE8FF993-AC5A-49F9-A22A-B68E914C4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CC207-7632-4B81-8E45-DFFF3594798F}" type="datetimeFigureOut">
              <a:rPr lang="pt-PT" smtClean="0"/>
              <a:t>14/03/2018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EB6C3D3F-975F-4756-9017-E02351A75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CD6BA148-289A-413A-922D-9E0815689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C3B09-1D5F-48D2-A015-39A470A139B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34240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099458-7FD4-464E-820C-0C3865AA7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65CDB084-0FBD-46CF-8B13-5EF799990A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E956CC91-B409-4189-AD92-3CF2E06E1C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1C5C77B6-D1D0-433A-917C-1289458D7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CC207-7632-4B81-8E45-DFFF3594798F}" type="datetimeFigureOut">
              <a:rPr lang="pt-PT" smtClean="0"/>
              <a:t>14/03/2018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520B4490-8A63-4524-BE59-28A554832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6198A03D-5210-4E68-A8E9-0BDA38524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C3B09-1D5F-48D2-A015-39A470A139B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19828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A3B4DC-B283-4A02-B3AA-B82B9A3D0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C7B0B975-6B79-45A8-9046-3C8BD3C0C4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8B9CF121-4AD5-4C40-8ADC-6251759E5B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45AB5361-3DBE-4CA2-B76C-9F08E1CD97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E034A0FD-F1A3-447E-94FF-61B8D66E71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DFE4FBF0-6C4B-4899-A8F3-9DB97ADB2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CC207-7632-4B81-8E45-DFFF3594798F}" type="datetimeFigureOut">
              <a:rPr lang="pt-PT" smtClean="0"/>
              <a:t>14/03/2018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5B358CC9-CB43-4893-BDD8-A955E26E9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C902DD3C-07E2-4CA0-8961-03007D342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C3B09-1D5F-48D2-A015-39A470A139B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87149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39979A-600F-4281-BAA8-6AB4BF1C5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D54F63FB-33D2-4ED8-AB3C-7B3BBB151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CC207-7632-4B81-8E45-DFFF3594798F}" type="datetimeFigureOut">
              <a:rPr lang="pt-PT" smtClean="0"/>
              <a:t>14/03/2018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929EBCF6-CF53-483A-B046-7F4F6949A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00495FC0-635B-4D5E-8CD9-F4B4C2980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C3B09-1D5F-48D2-A015-39A470A139B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53874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8A9C1B7E-4D92-4D33-96ED-E9B327FC0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CC207-7632-4B81-8E45-DFFF3594798F}" type="datetimeFigureOut">
              <a:rPr lang="pt-PT" smtClean="0"/>
              <a:t>14/03/2018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D272A9DF-668A-4242-8834-6AF76A8CD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C4F64F39-2382-4FAF-94B3-67B6F0850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C3B09-1D5F-48D2-A015-39A470A139B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98307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75C377-3E99-443F-AD76-37517F3D9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959C69B3-813E-4729-83E2-9520C411FF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BF1F1CE9-4E1B-469D-80E5-733772555D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E2555BC2-26B5-49BF-BADF-AF41931AD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CC207-7632-4B81-8E45-DFFF3594798F}" type="datetimeFigureOut">
              <a:rPr lang="pt-PT" smtClean="0"/>
              <a:t>14/03/2018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0322511E-68B5-434E-9D72-745F008E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F3A3A3E4-D491-424A-A3DA-89D61D517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C3B09-1D5F-48D2-A015-39A470A139B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5957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31D9E0-8422-409C-8F3A-B7E9B378C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52A18224-5E5E-4ADE-8ABA-C430AEAEFE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B58E6B28-F437-4964-B339-8888926729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0F38A6F8-9851-4CE0-A55A-A9503B826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CC207-7632-4B81-8E45-DFFF3594798F}" type="datetimeFigureOut">
              <a:rPr lang="pt-PT" smtClean="0"/>
              <a:t>14/03/2018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80EA48E6-84AB-4110-8927-2B24B7C63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806E2306-2541-45BE-AB0F-034ECF387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C3B09-1D5F-48D2-A015-39A470A139B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77858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22C9C1D4-89C2-4306-92E8-9FCB660C0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AC7B66FA-998A-43F1-82D2-346B5A7EE4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BDC8DB86-79C6-4B83-B96B-0D84697C40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CC207-7632-4B81-8E45-DFFF3594798F}" type="datetimeFigureOut">
              <a:rPr lang="pt-PT" smtClean="0"/>
              <a:t>14/03/2018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CFECA03-A49F-4C56-9BF5-2F4AE41034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72EF000A-182E-4979-AD47-07F5FA29B6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EC3B09-1D5F-48D2-A015-39A470A139B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47517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8A6770-2335-44EF-94FC-1CD6B9ED11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864C05F-3779-400C-BE15-AD68B14669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FA9C348-8FA2-4098-9410-3FF7B791A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3912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B687D7-9E2B-4928-B27F-D3EC12AE3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D7CA84C-D5B6-4B61-9297-BE431F342B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4EEDC70-C4C9-43A9-BC03-1DC6F38D9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9883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E27F4C-3760-444B-85EC-2990D16AF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2294560A-67E3-4C38-A146-36A712BCC8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4BAF3DC-648E-46C9-98FA-74457C6D1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6398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851AC7-B714-4271-8738-1FE9DC40E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3C4A7F67-7EA0-453D-B63D-6F3EE17F37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F19EFC3-5006-4A14-99FE-72D744E7D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0851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9D15D1-9D34-4F6F-A05F-A339529CD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220C69CA-0889-4123-B21D-634878089A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AD327C5-D5B7-412D-BBC6-DAB1F2D86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0571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95A342-B599-427A-89C6-C8483947B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68B65DC0-9C95-49B6-80C6-0FDEEF0E4D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9C926D1-BA1A-4313-A6DE-9CD189E23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6002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F9EACD-761B-41EE-A7A1-739D9C4ED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1769220-1A3B-439B-9C5B-D9C4002811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C505558-CC9E-4C41-8ADD-119E236DA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6262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EC965F-326F-4715-B380-D16683D42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9365B2F5-4134-4E23-AB3E-93DA7BD535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E0D95B7-254B-4EA6-B2BD-8EE32B6EC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2716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8E0F01-8ADA-4C5A-B37F-33C0CF479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13EDBBDF-0633-49EF-B922-56E6A2023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8257997-30DB-49C0-A8AE-6814512B5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1296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D12DCC-84CE-45D1-87C7-6D0145A73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CD8DE3AE-8FF1-4B53-A6EA-4BF9B1B736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54C1B70-2335-4852-A674-DFF57297C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9639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38F037-176C-4FC5-9FE3-AAACA9C87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6E7F041-A149-43EA-86AC-D428945F40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1001D29-3467-4E18-8332-10DBBBBD9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1104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451655-1BDE-43C4-A611-3523503DB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ADA7121-16D7-4F71-B65E-8E9421B1E4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294D696-4DB2-436C-8ACE-F0E60E5B7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1993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DF169E-E312-49D3-942C-E6E94E1A2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9C5CE43-D946-4340-A1FB-A3B53B793D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E5DAE29-96FC-4351-966F-9762F0B02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3430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6D8893-6820-4C2F-9017-1813E6F33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CF1D5408-98C3-4340-86B9-F5DBF1C6DE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BC08A81-F95D-4655-844E-6DB6348DC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4739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0A4F6F-F1A0-45BE-9F3D-FC5D51370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C9AD075A-1D07-43F0-A236-13BB89D572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4CD4D40-39C8-4F2B-843E-00BBEB13D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1162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1FFF27-5FF9-4F2C-84CC-FCCFA54C3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C6F6E29C-3490-44B6-A018-16CEC4A6A1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CD5AC36-085A-478C-8964-A9321D223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1370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D028BE-2293-443F-AA0C-9B6BFCA7E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1889C2A-D75D-42C6-9B9A-5DB62E3414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8434EF1-251D-4D0A-A9FE-CA50805D2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0335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5A374D-4C14-4C0D-AD55-3A29D47AB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4C4D9999-7680-4396-A426-EB14ADDF92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E5D455A-0CA2-4188-9FBE-4FFA1A646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0393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D89FC2-99AC-408B-9745-F6E71D8CE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CFA75F05-DCCE-4B8B-B362-BA16F6422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D29CBFF-20D4-4809-BEFB-0CE39AE45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3125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13FC70-BEDC-48A4-9FBE-5D884072C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F89A6F28-5AAF-40C8-A5D7-FD248E0F69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9697B04-0E40-4AE7-8A5F-89C817599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9491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B3E67E-3AC9-4825-8076-8D44418CE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4211A125-EA44-4D52-A558-3A88392130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327E210-DE53-4794-8BC9-F181EE065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1648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2EC4DE-3067-4218-9ACF-CB7991E97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41192D4-2B15-4C91-A013-1F8BBDA67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F5ECB0F-9F26-4E29-AF31-8F4E9B243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183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537D94-24E5-4A88-AEBC-BAD20F68F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60913F90-2F8B-4EDF-B945-F17AADC126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38D68F4-ABD3-4F72-8381-B7F2DFC88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3465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7E5E3F-EB53-4FB7-A17B-D17AD461C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9D17D82D-8D24-45A3-A585-420A8C3AD6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35BDFA3-EBE8-4456-8459-429E6456D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6403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1AFEE6-CC85-4BC3-91EB-54FF02623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EA664678-9A69-4175-AAE7-9EF611295E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F569129-42F4-40A0-82B8-2421AF3A2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787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93D1A4-B130-4EF3-9C79-218820632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EBEF11EF-7BE7-45A4-AF15-4457021D73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8ED6FAB-9AF0-43E5-8DB0-61EF15BD4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3107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97CDCD-DB39-4354-BC55-F311C542C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DA71B9BC-3736-4CEA-A48A-1D2378C668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3F3916A-C477-47E2-9D85-E62C5E351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5215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2947C0-A221-4F8E-A3F7-66E1E29D6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702964C4-F549-4BAD-AC37-CAEC8A2BBE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C94DDFE-4596-47AD-A1D5-6F2796689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1390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F2A1C9-11F2-4A57-AFFA-D31C177C1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9430345F-3D91-4974-9CC3-DE2339C36E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B11B55C-8197-4F7B-93D3-4C8BD43DB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0042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183BAF-9732-495C-BA45-682252C24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EA8F376-600E-487A-A5A6-61BD7EF091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B63191F-713C-4A00-8D9A-FF28CDF46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0964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6477E7-0E39-4A44-8BD0-6E6F64DA8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5D9C46B-5DD1-4E45-8D25-BA52E3BD68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AA6F1C7-BA12-428A-9C71-16200CC782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8853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96B9FC-D7CF-415D-8414-F190DADB0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12311CE8-3F0A-4F7E-99CC-4C53CC2D09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B5EC63F-BC98-4AEB-AB76-EB3C3E48A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8946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6DB1CC-72F1-431B-B1E4-937836723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2BBAEA9E-586B-4DAC-8F33-924642461A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343A664-E73A-46DC-A6A7-BFD2EA781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5743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28525E-EBFC-4C7A-A44D-0265C30FD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EBD21438-C627-4B58-BF04-40A21318DB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72D9424-4C4A-486E-B327-71E93DA57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4836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DA1555-ECDB-40D1-A4A0-192B8D602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77969A8-C4BA-42AB-8A1D-22F4906840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FF6FA16-EBC1-466F-862C-8BC8CB712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5816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898E85-0AA0-4605-AC95-DBE9111CC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193D5829-E941-4078-BAD4-DC4ECB2E69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5475407-05C4-4038-83ED-B5CD1EB82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3586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580B77-6918-4F3C-8536-11657CD63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D4C62A52-DBD2-403D-B9AC-13849C905E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6EB4819-5C86-4840-BE55-13B6B1215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2248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468F06-AC5E-446A-BD23-E73525AF4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62DAFED8-23D0-41F7-8215-A71A912D90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4865415-B7FF-4945-93C0-9370CE7ED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6909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06B591-C741-4638-BFD6-385D4A775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D719117-0F02-42EB-AAC6-1B0CD544FA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F8BE1E0-420B-4672-8FA6-F5F1F60E0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6548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CF2E83-AF67-424D-91DF-08DF724D5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D6290C57-75BB-4971-9CC1-1275CCF599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C1E93BD-242B-42E5-9A52-2EB37A595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2990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D5F879-291A-434E-B2FC-1F1885295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186E462-2CB2-4CFD-919B-850FCF29EA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6726515-589F-4DA4-80C1-5D00E276E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7984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100438-5197-4C72-ADDF-F65CCCE4B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3D89BF2D-5AA2-4885-B7A5-1B761384E6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0CEA561-F4D4-4B5D-9046-422FC1F4E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089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6ADE69-BFC3-4717-A5D1-12341A152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C883B45A-D18F-4038-9EFB-6BFBBE1798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BE27D0B-5BF2-4667-AA71-970A6E3D0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4129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997D15-4E15-4CD2-8E76-2433E8815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0B5A0C2-8C43-4A07-8C4E-7145F47FAB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2A98D3A-E04D-44F0-9881-32A7B8802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730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F10DC9-EC93-4772-8350-20FB986BB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409109E-63D0-44CA-946F-D0C41FBBE8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EE19E0D-8421-4895-90DC-B28F4CF69F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5374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D6D7E0-8A1A-481E-B04C-248D8BBF7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4BD91DFD-9ED6-4264-8523-21BB5369DC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4E714D3-94B0-4536-BFAF-7B79D733F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8497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4A406E-6C68-42C7-90A9-0DF10DFCD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1F3E057F-BC38-4B4E-954A-0B4BEBB1D0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629A5F1-5CC4-487A-9DA7-8C5C89E2E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7900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C6D873-CE93-4E6B-ABBD-F2AC332A3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88894D6B-67F1-449C-9A39-D48980010B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826BB434-43F5-4FA7-A769-6B00334CA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5560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33C7E6-C549-423A-AB9D-2AF080DDF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1262EA77-F329-479A-9495-2BF96EE633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0DFABA2-E9AF-4808-917D-FFA93E2202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96279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E3494F-8366-4B27-8A91-619F4FAFF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205DE1B9-423C-4604-A5DC-45F4C7F25C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7C369EE-CA66-4D46-9CE8-8D3E1EBF2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0329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ACEDF4-8720-457E-98D8-4B388264A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D1AB8270-6F67-4B78-93A4-ED634458A1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CB9C58A-88F8-40DF-B041-4EA733C9C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468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36324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E93C89-3493-437C-A353-BC16962B2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6EB80C6-5019-433A-9DDF-EA1FA743D5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8B9AEEF-4B08-46EE-9D9F-1DE0B741C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73185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13C4A7-83F0-462A-91E8-39F160509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7BDEA829-01F4-4FF9-8295-D3BCDE235D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7283E67-5B06-4BC4-810C-83FA3E371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75911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250AC9-F3FF-4319-9B3D-713BD8089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448B01E5-FCCE-4274-939A-477446E0B7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F471BBA-8945-4D46-884B-EF1AF7501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96355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19C7AE-E837-4E68-9085-EDAA267CE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E4E9113D-B034-4D05-856D-BA21D2B78C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090A008-7DF9-4A23-A285-0CD42E5CA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8049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FE1EE2-FE3D-4C78-ABF9-43E4B4CA1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9845B2E5-3D5B-4A11-9EB8-9A942688B7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9CC29AC-3A90-4D54-A0C7-A6C9B21CE7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1822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29130A-D7DB-4E35-A945-8BBD2C199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E6BE3FB1-AEB9-42F9-BDB3-98FA476127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E88F8F8-CFDC-4F66-9E98-B5B3E75B5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58039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9E2F27-7DDF-4B64-8AA1-E5555B72C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63F01EE7-13B6-489A-8401-E533EC1B06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79459FF-F13F-40A3-B7E4-F428BA17E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17865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BABE64-E3F0-42FD-9684-344BCA4F4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40649991-E9F6-45F2-8DCF-4B78778FA1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B543ED1-1ADA-48EF-B318-C4536BA38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99C30072-99F3-4174-8F1A-E224B39FE3FA}"/>
              </a:ext>
            </a:extLst>
          </p:cNvPr>
          <p:cNvSpPr txBox="1"/>
          <p:nvPr/>
        </p:nvSpPr>
        <p:spPr>
          <a:xfrm>
            <a:off x="7429500" y="1825625"/>
            <a:ext cx="4209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err="1"/>
              <a:t>Boundary</a:t>
            </a:r>
            <a:r>
              <a:rPr lang="pt-PT" dirty="0"/>
              <a:t> ; </a:t>
            </a:r>
            <a:r>
              <a:rPr lang="pt-PT" dirty="0" err="1"/>
              <a:t>region</a:t>
            </a:r>
            <a:r>
              <a:rPr lang="pt-PT" dirty="0"/>
              <a:t> ; </a:t>
            </a:r>
            <a:r>
              <a:rPr lang="pt-PT" dirty="0" err="1"/>
              <a:t>pick</a:t>
            </a:r>
            <a:r>
              <a:rPr lang="pt-PT" dirty="0"/>
              <a:t> </a:t>
            </a:r>
            <a:r>
              <a:rPr lang="pt-PT" dirty="0" err="1"/>
              <a:t>point</a:t>
            </a:r>
            <a:r>
              <a:rPr lang="pt-PT" dirty="0"/>
              <a:t> </a:t>
            </a:r>
            <a:r>
              <a:rPr lang="pt-PT" dirty="0" err="1"/>
              <a:t>inside</a:t>
            </a:r>
            <a:r>
              <a:rPr lang="pt-PT" dirty="0"/>
              <a:t> </a:t>
            </a:r>
            <a:r>
              <a:rPr lang="pt-PT" dirty="0" err="1"/>
              <a:t>region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75825463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3072F0-3FF3-4601-9DAF-14061F28E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E69CAE67-EF89-4563-95F6-4B13F33E7D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7512803-EF81-4459-B2B4-F6B024B94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44374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BED3BE-F8B2-4FFA-9130-68ED4860E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3311E9EC-E74E-483F-9926-74F839DFAC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67D97C2-ECD7-40F4-940B-5A1C1214C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35736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682BE8-F2E9-441C-991C-08A7662C5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80316812-F2AB-42C9-8E86-F3EBE1195D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37441DC-2372-4795-B25A-432BF0C9D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72138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2C9765-528A-4617-826C-621537098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1DE5C10-4CAF-4AFE-9EBA-5E72BFF2EB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07889DA-2561-4709-9C9E-D90B2BA7A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48267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D5195A-4903-45AE-9A89-C6814BB10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CE65AF5C-4421-4726-A65B-C7223A3040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47A425D-F2EB-4E83-B704-B1DAC98E7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69179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8EDEA7-14F7-44C2-AD92-D910BD31A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EA1989A-95F8-47DD-B28B-593AF22138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0D62305-29BA-41BE-AC7C-DAC388813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04412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E7F50E-457A-4E43-B652-D9D800337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F802CF9-6036-4B42-BBCE-8C927F77EB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A5CCC08-2BF7-4BDC-B26D-BDA14B9AEB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2780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D25C3C-7C2B-4A8C-BA92-FF5A68FBD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281C4906-39F9-43C5-936A-25DB0BC80D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B447948-CE99-45BA-ACF2-CF2A7DDE5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52118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5A0A03-8C08-4C31-9CE8-BC250A1CF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E93E2565-8040-4FB0-BF01-4132946F00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3C2F154-CB06-4960-862F-2A11B0E46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50655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E448F6-0961-48F9-9FE5-4C4213ED2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8389C4A8-7B70-4148-8006-F1F7342276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F5331AB-B671-4CC1-80AC-425D848FD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28327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F2AFAD-7B2B-4B2B-9A97-3F6CB671B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C23E7D62-0E8A-4D1A-8830-9C88F37BC9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EEAAE58-D094-480C-9197-8D248BC1C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35000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C7AB6C-043E-4971-A55D-F886E689C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44BBB78C-E5BB-462E-B79C-03AD510E09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41F8688-A18B-4E44-ADAF-69561A10F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67377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7DA520-5C54-42CF-ACA8-8BDDA88A1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D651D3D7-5C54-4482-AA73-08EE534306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BDF4D2A-0EA2-41A3-BC21-205E3FE6E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87260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B7556E-B8AA-4DE1-9363-39F7855DF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F8D87F7E-152B-4CC5-B709-F8A9732F6E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5961031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B94794-6BBA-4CAC-8567-14A65F7B3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1090B66-55DC-47DD-8532-BFB1D34E7A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751681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BFD38B-C96E-4EB6-AB08-72D5D42AF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868E72E2-E467-4BE7-BA16-57966DC340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F09CA89-643C-4736-B12D-94E21BAAE7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9622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FE5398-1503-4B63-99BE-F820883D7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E017C06A-E169-4A68-9BB3-D1CB021A8F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0A38304-DF21-4A0A-860F-A65C34B58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93064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8</Words>
  <Application>Microsoft Office PowerPoint</Application>
  <PresentationFormat>Ecrã Panorâmico</PresentationFormat>
  <Paragraphs>1</Paragraphs>
  <Slides>76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76</vt:i4>
      </vt:variant>
    </vt:vector>
  </HeadingPairs>
  <TitlesOfParts>
    <vt:vector size="80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Marta Prata</dc:creator>
  <cp:lastModifiedBy>Marta Prata</cp:lastModifiedBy>
  <cp:revision>16</cp:revision>
  <dcterms:created xsi:type="dcterms:W3CDTF">2018-03-14T10:12:25Z</dcterms:created>
  <dcterms:modified xsi:type="dcterms:W3CDTF">2018-03-14T13:17:13Z</dcterms:modified>
</cp:coreProperties>
</file>