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6" r:id="rId24"/>
    <p:sldId id="279" r:id="rId25"/>
    <p:sldId id="287" r:id="rId26"/>
    <p:sldId id="280" r:id="rId27"/>
    <p:sldId id="281" r:id="rId28"/>
    <p:sldId id="282" r:id="rId29"/>
    <p:sldId id="283" r:id="rId30"/>
    <p:sldId id="284" r:id="rId31"/>
    <p:sldId id="285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6" r:id="rId89"/>
    <p:sldId id="345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30D2A-3E2E-443E-B9AE-DF7821BD62B8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E39D-50B7-4F2E-AC07-E14ECB95B6A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7820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4F479-865C-447D-BB5E-9F65D1B26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B9D303-4BFF-4F64-A794-A29F009DC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F8EB590-3DCB-4002-81A9-0BB39E4B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45F937-B6E6-4F33-A00E-2B9FEFF63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8679C0E-9118-4F6D-BA03-9D665AFF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740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7C6B0-1ABE-4191-B250-BD0D5FDC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41024E4-AC7D-4CE9-B165-13737B416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C556C9F-AC62-4D63-B8A6-1D3E47D24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F440938-5DB5-4CDA-9C19-CD6023CD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AF778BF-76F2-4800-BDD3-90711C194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3583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6FAD52-5CF6-43D1-84E5-8980B0ED6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94E8AD8-2845-477C-9BED-AECBAE95E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A9C50A2-042C-4DD4-B67B-7764439D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CEF0DA4-6C3C-443D-8B17-3743663F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28A721D-3C6A-474E-AE3F-92594EEE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6386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312372-B152-4E82-B9ED-03775F21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A2DE770-158D-4CB1-B715-AE6B72452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1732E2B-6453-49ED-BA23-0317D59C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FBC588-67C1-4DD6-8CD1-F96EDCF38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063D1E7-0F06-4779-9DFB-F32CE7B6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582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1F7CA-9F46-484C-ACBC-E4E7C74E7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B95E7C1-0534-40E1-9381-E44FFB1DB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759450-E432-440C-B174-1E58AA14C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0F8B83C-39CC-4A30-93DE-A7E035AF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7AD3FBA-C1CF-4E02-A4D9-E1BE3ABF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052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20745-12FD-4C15-AE2C-305424E00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BB2A1BE-D613-4F27-B01A-07DC6D1CF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0A5CB3F-B298-4E24-8685-2F48462DA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9B5595-10D3-4DD3-93B1-9FF58F21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6E85327-8005-4F7B-B8C8-53605E08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FF2408E-F433-4D4F-89A5-B2E2E63B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521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F2044-19D2-448A-8599-7CECE83E3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A70EFF4-63AD-4719-B416-217E7FD6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C01D25-B679-4A4A-B5E9-3B9C02161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9341E74-D545-4C42-AC85-A9D6B07A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E45549A4-CDB2-4C69-A6AB-B0D6C63712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AFA1398-F583-484F-BB19-64A04EF1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216594F7-5F3C-4CD0-ABB9-5A24D6BCC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8AE210F-940A-49EB-9E65-1E6CE52D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672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D1C25D-C13D-41B1-9F2D-A12A8761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F460021-B69A-46BB-AF83-95391CEA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CC95E35-5A56-490C-92FF-9EEFE1070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0B9A007-17CA-45EC-B74B-7E34ED0D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610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EFC0E52-24AE-4B9B-B5BC-170A734D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89B1D29-8906-407E-B4C3-17ADD510E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F346998-DA71-4213-9CB9-0390D3BF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504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CF2DB-0ACC-44D6-9C73-EF60EC2EC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BEF6AD7-9AA4-4EEE-8133-8C9418688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491DC53-E57A-43BD-9659-087216B54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79816FF-83DC-4BF2-A6F3-FD6D9E79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25EE074-98DD-4BCF-94B1-702E34B9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56A6A04-5F03-4B34-90B3-D75AF79C3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623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C907B6-74CF-44C7-8EC6-91701D410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77577107-B81C-40AA-BCD2-43C9F9D600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4D85E85-1AC0-4E68-BD57-F53FCB514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D6BFCB7-B5BE-49D4-ABF5-8C5F1949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81672E6-4F23-40E9-AD22-91E2D5E3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31BB55B-E2BB-47B9-B9AD-424100B3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210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E0A88238-5C35-411F-A592-CAFC22E5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78DBBD9-AC73-49DC-BF0C-46762AC08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140B53E-5D1C-4989-AA3A-AF97BB9CC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F44DB-4FEE-4AAF-AED9-1873105D3890}" type="datetimeFigureOut">
              <a:rPr lang="pt-PT" smtClean="0"/>
              <a:t>07/03/2018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57FC410-2923-4436-A71F-0ACCE3499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7F4154D-7CA1-4DD3-B785-28F123C82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DF12B-9639-434E-AC13-E55BE55CB94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790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726904-175E-4FF2-9915-5CEF56F3F7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472D55-C7A3-440F-9553-D5EE894BD3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4CDF6C-9C97-4C7A-B05D-8B684886B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56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5495C-091B-4D32-A936-29DDD7F2D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85269AA-CA4F-4C92-9732-BF12F91A8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666AD1-BCC3-40B7-A21F-ED0F01958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9597946-262E-4A4C-9FF5-6E7ABA803311}"/>
              </a:ext>
            </a:extLst>
          </p:cNvPr>
          <p:cNvSpPr txBox="1"/>
          <p:nvPr/>
        </p:nvSpPr>
        <p:spPr>
          <a:xfrm>
            <a:off x="8771138" y="2396971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Raio = 1</a:t>
            </a:r>
          </a:p>
        </p:txBody>
      </p:sp>
    </p:spTree>
    <p:extLst>
      <p:ext uri="{BB962C8B-B14F-4D97-AF65-F5344CB8AC3E}">
        <p14:creationId xmlns:p14="http://schemas.microsoft.com/office/powerpoint/2010/main" val="28201051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1FF31E-7BF4-4265-9037-9895C5541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E81F8C9-03A0-470D-B9E0-272CD7FEC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38A6D7-BB9B-4C9D-AD3D-D5444893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381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BE930-4D04-43E0-A2C7-8A4BB2DC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B7FC39F-02B3-4721-8171-C654DEA8A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69F15A-2224-432E-B80B-170A40925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902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BAAFC-9DEC-47FB-A23F-8C789D7C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B51DB78-EB29-4387-9431-3F47F047D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85E6EEC-81D4-4BD1-A918-2FDAC2AD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377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0BFCD2-AA9F-452C-AEF9-C7B52556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EBB3126-BD50-4FD1-B03E-4722232CF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FF2AEC7-0CB5-44E8-90B3-FBAF3BFA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497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3F7E79-83D4-41D1-9B97-58B284E2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8A993FB-2C7B-442D-B35D-85F489DE8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FA06C08-25EE-492A-A888-B12D9DF8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693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AEA08-80F9-4EB7-BBC3-90B9F642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91763F-F1F5-4944-90CC-6DF282396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86AF6A-8839-4B67-A5A2-22703305E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425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731D4-0914-42A0-AE34-9BFF9791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E2380F0-07B1-442C-AD48-8F305E2BF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680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9C57A-EFEE-4265-9F84-18D8837D7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8761B8B-2AAF-4A5D-B963-64331A387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5DAEE6-4C85-4CE4-9C45-1377F87BA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F18BD-F448-49E2-8C3F-F4FB23D4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D0AB57F-7F98-4314-A39C-59182020C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F98FDF-D9CB-47FA-AA2B-325E5A62C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9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8984F-8AFC-4441-8C50-8605ABA0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50C4D22-4138-4C38-9D65-DC5124979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90C564-EB3C-41ED-85E7-045472FC0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3458E6-3253-4053-AA20-D60665EF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1C6FCBD-5DA6-455E-AFF9-915815EC9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DA6CBA-96B4-42D0-9F01-C5D76CC7F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5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E9F55-1A91-4B86-A6A8-928B1308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558B6C5-8609-4E3B-B394-76C69E80B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B4F6E0-ED33-45CA-81CE-EF655B0B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8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2DAA6-46CF-4B5B-9DC8-A6884431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4C18A52-4305-4118-AE04-A4B7EA7D9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560BD8-A279-470C-992E-998D99158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1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5E0BFE-457B-423D-8C21-546B689FE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567963B-D8D1-48FC-85F7-1AFCB9DAF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495022-D5D9-4CB1-AEE8-B69D7D18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09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5EA1EE-8ECE-4C8B-88B0-6447A6F45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0CF402B-9C2E-46E9-87D6-7069A8348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8BCC67E-CFF1-4577-9009-1AAD3136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45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177B6F-6EBE-4FA0-9D01-5169AF38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408AF88-7F2F-4AAE-A261-A083051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BCC163-567B-46E9-AF14-34C21EDA8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6A2D5F8-BDE2-45BF-80B5-25055AE63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B9EAB09-8D43-46EC-923A-8D456A3FF9D3}"/>
              </a:ext>
            </a:extLst>
          </p:cNvPr>
          <p:cNvSpPr txBox="1"/>
          <p:nvPr/>
        </p:nvSpPr>
        <p:spPr>
          <a:xfrm>
            <a:off x="8496300" y="2619375"/>
            <a:ext cx="2482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Alterar UCS para original</a:t>
            </a:r>
          </a:p>
          <a:p>
            <a:r>
              <a:rPr lang="pt-PT" dirty="0"/>
              <a:t>Alterar cor</a:t>
            </a:r>
          </a:p>
        </p:txBody>
      </p:sp>
    </p:spTree>
    <p:extLst>
      <p:ext uri="{BB962C8B-B14F-4D97-AF65-F5344CB8AC3E}">
        <p14:creationId xmlns:p14="http://schemas.microsoft.com/office/powerpoint/2010/main" val="1059573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866EC-76FF-4F8D-AF73-F161F8D3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DC32476-B26B-437E-BFC9-477024CC3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B60B9B-3702-48B0-8717-D6C3C7EDD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11C8A28-F244-473D-A31F-9360260D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22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30FE5-158C-4214-AF46-4A90F2BF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681CB38-05F4-42F0-8068-48251D573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CE3FEC-8B74-4EF5-9798-23D24E67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3F94C29-15B5-4676-8E79-D863EC73B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39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AD2A8-3912-4B4B-84C1-6D922DE8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7CCCCD3-21DD-48AE-BD93-A783FF3EB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DB57E6-6E75-49DB-B5A0-97DACBA61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52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E6174-DC22-4686-9054-1684FA56D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5BA4BDC-63C0-4201-A7D8-158FE6FBA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621863-034C-4CD2-8840-641FCE3E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62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12007-29CC-4398-9C6C-DC5D6927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6F95115-4BDE-42F4-BCBC-8ED9C632C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AE2568-2352-4BAB-8D23-B3F6FE676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74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481B8-440A-4680-A2C9-0291F5A6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DED0531-7F4D-4061-8506-DC1A64AE8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61CB50D-1293-4693-B1C1-11F82790A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39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DD123-CC33-4A4E-B70F-A27309ED5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3D3831D-E631-4C80-B764-D6F99F9D5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4E580F-B111-4931-81D3-F4A6B225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66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DEC5D2-5032-416A-AD99-E4F7F5FBE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2E5757C-B0B5-449A-A644-E98CE8A03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1715A5-493D-44EE-83D5-52AD41EA0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50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5AC3FB-D07B-45BE-BC83-9A61E73F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0F3588B-1813-4F3F-B963-7D01A141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D900A3-B830-465F-B7E0-3D4E8A23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59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5668B-C97F-42BA-BCE3-51D89FA0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EFA1F58-D47F-4439-9E00-86F48EF46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1293F67-05F9-4CFE-804F-0FF945442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71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98545-BF8F-475A-9C38-AFB484D5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430CF41-E662-4044-8E14-536666F40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72D71-0D5B-4DCF-AF1B-81716872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F4D37EE-08E4-4430-840A-6FA6F4A2A43E}"/>
              </a:ext>
            </a:extLst>
          </p:cNvPr>
          <p:cNvSpPr txBox="1"/>
          <p:nvPr/>
        </p:nvSpPr>
        <p:spPr>
          <a:xfrm>
            <a:off x="5295900" y="2133600"/>
            <a:ext cx="215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Region</a:t>
            </a:r>
            <a:r>
              <a:rPr lang="pt-PT" dirty="0"/>
              <a:t> + </a:t>
            </a:r>
            <a:r>
              <a:rPr lang="pt-PT" dirty="0" err="1"/>
              <a:t>shademode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98723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367C7B-785C-428A-BCC4-C827DEC8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5E88492-441C-486D-805F-DF94EAAE3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CA61E4-DDDB-49FF-A046-B33853EC6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9DFF730-3997-477D-858D-D15237D86B61}"/>
              </a:ext>
            </a:extLst>
          </p:cNvPr>
          <p:cNvSpPr txBox="1"/>
          <p:nvPr/>
        </p:nvSpPr>
        <p:spPr>
          <a:xfrm>
            <a:off x="4219575" y="2676525"/>
            <a:ext cx="169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Pontos: 0,0 ; 1,0</a:t>
            </a:r>
          </a:p>
        </p:txBody>
      </p:sp>
    </p:spTree>
    <p:extLst>
      <p:ext uri="{BB962C8B-B14F-4D97-AF65-F5344CB8AC3E}">
        <p14:creationId xmlns:p14="http://schemas.microsoft.com/office/powerpoint/2010/main" val="802865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7501F0-0CE2-47ED-B57A-B3E0B05F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FCD6-127E-41BB-96D7-19AF3B0F2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24D6C8-0ACD-4585-8E71-EF9D8CED2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37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8138A-BAE6-455D-9C74-E8E78A702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4C1F936-02DC-4FB7-92BF-ADD3044C1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CAEBBC-AF59-44B8-88CE-64174B27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16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D6D5F-B315-4DEC-9A9D-63C3BF3D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268134-A1F1-4A89-ABAC-2ED20267A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99E43D-630D-4534-A0CE-C4BF2037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60C4F6E-0F70-4D68-835D-00F9820C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7F0F3F-1215-4B9B-A3EB-8FF4C9CF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FC343BE-7F75-493C-9F71-8028E065D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38C3F1-DDC6-41E3-93F8-CEC42A0D3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72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817AB1-F26C-441E-AB0D-4243F6D47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A52ED84-0140-4407-87D0-886A592E4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F528F61-1F9E-4304-9A9D-8A641749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80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592AF-2F20-48BB-AC6B-A33EF1FD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E23B76-862B-47D0-8E9D-B2F2C4AE5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A9596F-A7DD-4FBB-A76B-3E690BCE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47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FFA86-79B5-4650-800C-6B812055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DE1A04E-4423-41EE-A4FF-BE14A3C61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E77EDF-25CB-4A49-9DC0-5FFD51950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70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4B9EAB-79C6-445F-8146-02BA4B5E1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11C33A-D0B0-489F-A5AC-69473D4A6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8DF1DF-5088-459F-AE9C-CEF051AA1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891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7EA3E-986D-4A80-9A63-1778EE94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92B06E2-ABA0-4AB9-9DFD-6E06C786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C796B8B-C631-4380-B1BB-6ED6ACCFB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38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65AB4-8A02-47D0-ACFA-0F735BB2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FA1DDF8-661F-40B7-8D6F-25292589A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7A33F3-EC5E-4772-83C6-ED514BF1A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1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364BEB-0D6E-4C7C-A28E-DB44ECE23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2DFBA50-EAE6-4CEB-86DD-60D92DE78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499E12-2B3B-4F70-B235-0F372A4C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887C2-3A94-4C9C-96CB-A127C63C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774FFCC-3534-46B6-9333-167FB1D00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66C8D4-3E4B-4D56-A0E1-87F049EB6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32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67BEE-54D5-438D-BEF6-6F9C7160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77CA6D8-2F11-4BA3-9B80-A71D7AA59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653C33E-A0C2-4F37-B253-367B70443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325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848C2-B79C-433F-B0CA-F83DF986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AE9916F-FDA8-4597-9578-1FE56511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BCE2D3C-F732-410C-BCA2-28DC22CD2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535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E0A74-245C-4C26-BF54-F309A4367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0D636C-4E6F-43B5-BD4C-48FE7FF76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01E7D1-CA78-4942-A912-B0B806ADF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42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0C4D2-9B3F-4827-9186-0320D96E4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04C395C-C0BE-4007-9DDA-EC9AB3CFA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DEA89D-F78F-4FC3-9470-377D53F1C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47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94818-6C3C-4E6E-B656-72F11A41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D653C3A-1D37-4137-8CF9-200E24D65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BFC9BB-609A-4041-86D8-835937EAD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41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8622F-39F7-401E-9E3F-FEB1329A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5C71B00-D5E4-495D-86F0-C2D81745A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151FE1-BA33-4ADE-9434-B073B2773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672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377E2B-3DC3-4742-811E-A7FC4BB1B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44EA46E-D151-4A39-AC29-0BB4DC77C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9AC3EF-3972-4A0F-BA99-75818E646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340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EA7C7E-1E9F-410B-B24C-7D23B19DC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07F0263-8E44-46C3-99A1-B8AA4A9AC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62BD46-069D-4A47-8656-1D8D39E19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51A0B-DC27-4838-8673-8AFCC76B3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4E9DBA-3EF8-4244-9B1B-0A21DD73D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74503A-961D-4511-B4F7-2F8E49D2C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BF954-B885-48B8-AAA0-189BF159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8799EB5-3F2F-4560-9AC4-82C730913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175304-2FA8-41C9-BDAB-0E98702FF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714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D4777-CE69-4B84-9987-735C2149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B93FC99-63A2-44C6-BE86-4649017A9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00CC4D-1D49-4569-92BB-BF2DB8344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600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4201D-6EA9-430D-925E-DB5A8DAF0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EDB08F7-D21D-42F8-B003-212D151DB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3688D11-D93D-4C76-A8D7-CEFFA9232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C070DF-FFBA-4F3E-8743-9711FDA96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108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F770E-09DD-4F30-B783-EE23C733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E7DE90A-8DC5-4DD5-AA53-AD73DC765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F4AC6C-6E78-46E6-8B65-3D92F125C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6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90110-6E07-445F-A3D6-BD4AB3B7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9A9DF8A-4D37-4E35-9036-AEFF704C2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54188D-63B2-4698-B338-EABF222BD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30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32962-01A6-46B6-BF3B-7FB90F9F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69577B2-F920-42BB-90BB-16BD51B63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DF86A0-0612-4FBF-B973-3ABB053FE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37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844AB-F14A-439E-B49A-5A1EA29A0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A6B5B5D-6C3B-4834-88A8-2E6C658BB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79DA0A-7460-416E-AB21-992032B3D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02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F4DF6-7706-4360-A1E7-487BEC18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21EC72C-C771-45CE-80EE-5D3644E6B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C9ECC3-C6CB-455E-B70B-944CB3E13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4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F9AF9-B0EE-44A1-961C-554B50C0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3F739F-999C-4490-A11E-CC5F20CC3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1244973-916D-4CA0-885F-D033BDEB0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4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95AAD6-B87F-4ACC-8601-98A75BA6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6688FB8-7424-46D0-BB9B-CA482465C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B1EF7D4-EB06-4F20-A518-1B9D9C048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788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CD098-9FDB-4218-A706-B733AD0C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97D55CE-B906-4481-A9EB-6ADFF85CD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35ABDB-1279-400A-8AEA-52AEEC969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4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6984C-8106-430F-ADC9-51E2322A7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09589FD-B943-4EAE-9718-6ADFB3D95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E4699A-A303-4F3B-B0DA-1127C34AC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19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0AD00-5D98-4D69-9AAF-CA25238B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FFCA2A6-725F-4698-9E1D-AD7DF49C1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89652F-3628-465B-9A73-E3E1011BC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58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E308D-3381-4D80-B09D-A4CA9705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A6EB020-D5C2-4D68-894A-CE5FDD323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523668-CC9D-4627-8132-D490DC63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2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033C1-E26C-4041-A517-18230ACA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56FE98D-00B1-414E-93A5-66F641C6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716D0F-0636-4BB5-9247-13DDF0656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62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BC18F5-1471-4D8D-95A3-57E313DA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33A7095-9F3C-47C7-BC2E-1C9AA20E8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7C3DCB-E410-4848-A1EB-43A0398E0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60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A22C8E-C31E-40F2-8D24-031C6642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87FBF35-F205-4EE3-9F0B-3EFE15963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64D0E59-7596-497B-A022-E76994DA0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052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6CDFF-A2D2-4C5B-B946-6A5B694B8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56DD479-31D6-4B77-AB52-5D8E7A2A0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C8735E-3245-41D4-BE93-48B47320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314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C4219-CEA1-4872-A965-879FC463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C6EACDD-DED4-414B-8A6A-C43E375A28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A19EFD-350B-4022-AE65-097BD41AB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983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339CF1-DB9F-4AE2-91D9-8E9D0839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D7D1469-5A5C-4247-991F-98A7F408B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5048C4-2995-42ED-8DCA-76A10CDA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548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8BB8E3-C356-4E18-93F0-04740E550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B05E441-6822-451B-8A9D-26D680F44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FC7427-7C3E-4337-A815-38D0BE84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00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B2E9F-0E66-4238-BC68-4A914E54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498E6A8-DE1C-441A-AEE9-A7CE23D61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5F55B1-F446-49EA-8B22-4EBF74043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2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12632-A3D0-4931-B3D9-C1E15F34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296F76B-A287-4E2A-A646-40BFC3EF9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7F0345-F5C2-4B69-9240-0D33B90C0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374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D5934-B356-4DAB-80F1-EABC20FFB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2994C28-BDE1-405E-BD4D-79846E835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480D27-A919-4E52-ABC7-C50B3D162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682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4CB8E-B0D7-4A5B-8885-91B73C952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D12F274-DBC0-4623-8509-706CB4FBC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C03753-5E36-40ED-BE9E-49BEB3B00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678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3206EE-5C69-4219-AB21-59EA9A289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B58B8EE-C97C-4BBD-A58F-A48F9DA79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F6E447-5DA7-4312-B5C3-2A034F912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735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FC40A-81CD-40AF-B534-9C05CDACB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9522E3D-1BE7-4D83-8790-ACB00B2AE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2E2DBA-6149-4B4A-BC86-758CBD3AF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764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5A91A-8CA2-4EE9-9729-98DE3702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7327B1-C1BF-4F74-B721-1576B36F2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DB977DB-D979-4C5A-BB7C-DE9A1A0BA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486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8B8BB-95F2-4966-80D1-C81182C5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CF55621-F9E2-48F4-B504-43E0C6D14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D9AFAF-D0CB-4DDC-B11A-ACE4146E3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630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3A6F4-0FB3-42F3-974D-13C4C3A2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EBA21E5-3A43-43AB-A306-5C481B47C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01995C-F038-4F9E-8314-9C1A72FD9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375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5A6B9-CA59-4EC4-B460-8E03D280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F526DA5-2A6C-43CE-B32B-9E98D81ED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27F010A-34DE-42E8-B810-40A247329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369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BCE47-368D-4A71-A04E-46FE2015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D51D767-9B1A-4B31-A856-BA51C2FC2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59BC50-1047-416B-953A-C1AB20A8F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CDF8CD8-1F93-4C9F-BC2F-85F6376F1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236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DFF7F-512B-4D0E-A118-4D3D3968B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72265B9-08AC-4658-9910-EDC980439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779F76-8DBC-4F12-B186-46313BAF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69C3AEE-A34A-456B-8FC4-B0E9FF917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9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7E096-3ED7-41EF-B78F-B88E5ADB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7E08628-C967-4C16-833A-A00BE4C5E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990B3C0-C182-42FB-B7DB-495FF00D0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88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586F5-AD50-4C90-81A6-C69C6C70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AAF49F0-9865-470C-A6A1-255DB73EB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AB0FE85-E0A0-4880-B6BD-21E6C25C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63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BF947-B250-4D75-8B42-ABA321DA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E8FB05A-9BF9-41F8-9FB6-3AFBA3C22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8A8F82-7C53-4877-A126-B920FDDD4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35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714DC-2925-4C8C-8DD1-BF18E9C2C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BFE08C3-3C93-4C5A-ABE3-F1363E173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0D8C42-0A3C-4AE0-A1CA-6DBD63FE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945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42027-B3F5-4834-81D2-72EBAC74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503693A-02B2-45CC-A64D-B6CDF4898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9991FB7-8FD4-46F6-AD15-466BEC2B9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344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88949-0241-4CAD-A517-B609C7E7A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16994D7-18F8-4709-AFED-EC7E0DAD5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6A65F7A-9541-4523-A1F4-5DB628B19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830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180EC-58A1-4F64-9B96-B37B51A6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42BEB0A-2CE6-43D6-B12D-4EC711E09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C89A90-3B86-427D-B728-4E6A75863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16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667C46-74CF-428C-98D3-26B341B0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EE5986E-1135-45E6-95F6-A3186B82C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59F42C-BE85-4E15-B95D-C169A07D7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505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4FC5F6-9175-4CE4-BE99-1D1101E93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47C4C7E-ECFC-491F-BDB9-CB2E62552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A6D690-2305-47F3-AFBD-E1A1393BB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5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BF016-BD38-45ED-8B20-9682D98E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F5E2FB6-A179-4AA0-8096-D1492B1D9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DE5291-716C-4846-9F89-2F269423C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7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D656BA-0501-4887-9394-94780019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4065A08-B7BA-40FB-86C6-A7B17BCED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B2A954-CB00-4B92-A8B7-1711DFFC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5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DD02A7-7839-40F9-A8DF-FB92A49D6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8F8945D-B01E-4D96-9021-B43776209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B6CBB6-76F6-4276-BC5F-6EBC5D597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19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119E3-BB46-49A3-A168-49AB13A2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1DFE624-4B7E-48EC-94F6-A770595A9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2922E2-6AA5-42CA-8A11-9D89216BA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434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E49B84-380F-4B7D-8660-A09C60545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2E410C3-CE10-4C32-98E1-BD5DD3C73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92C2E9-B120-42FB-A317-13142755D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368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3C955-820F-4075-8BA2-F71E4F06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4C467F5-8C31-4FD9-9098-EAE04B24F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6E27370-0A76-4CBE-BD4D-F88AFC46F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74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A06D80-456E-47C2-8FBB-67DEC382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120BCC5-ECA8-4248-B50A-792669F66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077EBB-0CFB-4F6C-83CC-1CFA8C6E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986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38579-9351-414C-807E-4DCDAF6DB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71BBB55-0223-499C-97F9-49D4E7CD0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6FA7DD-0D67-473B-A755-7A51CCACB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40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FE1AD-DED5-48C2-8454-898E5CF6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23D64C5-D446-410A-8A7C-FB9177DF3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437C16D-FF59-4548-B991-706E13DBF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3D6CECE-995F-4FF2-B489-CC4C88B92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68EFB31-A658-433C-B4CE-29522F9F0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048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771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56AD9-33D1-42D5-8D1F-D9C8F528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60211C4-C227-4ED5-8DA1-A1D436A5B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F4CD3A-9BA1-4415-A332-403BD2A90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822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03DC1-F081-4BC4-9907-5F88DEE0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F1855B0-3517-4AEB-88A6-B386047E0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C60964-7F40-4CDC-88FC-07DE8CAC7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366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CA8266-D80B-4307-8B6F-34CCAFEC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4CD6855-99F9-4B0C-8C8D-43575CB9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DDF2277-C106-4440-BFBD-1C6DCFAC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5173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1E55F-3433-4A8D-B017-7321B735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7827E9D-8AC4-49C8-BAC2-470E6A1F9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3C819C-13B6-48F6-923F-93919632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476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17</Words>
  <Application>Microsoft Office PowerPoint</Application>
  <PresentationFormat>Ecrã Panorâmico</PresentationFormat>
  <Paragraphs>5</Paragraphs>
  <Slides>106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Marta Prata</dc:creator>
  <cp:lastModifiedBy>Marta Prata</cp:lastModifiedBy>
  <cp:revision>15</cp:revision>
  <dcterms:created xsi:type="dcterms:W3CDTF">2018-03-07T10:32:45Z</dcterms:created>
  <dcterms:modified xsi:type="dcterms:W3CDTF">2018-03-07T13:01:45Z</dcterms:modified>
</cp:coreProperties>
</file>